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1" r:id="rId4"/>
    <p:sldId id="296" r:id="rId5"/>
    <p:sldId id="297" r:id="rId6"/>
    <p:sldId id="272" r:id="rId7"/>
    <p:sldId id="269" r:id="rId8"/>
    <p:sldId id="270" r:id="rId9"/>
    <p:sldId id="298" r:id="rId10"/>
    <p:sldId id="280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52" userDrawn="1">
          <p15:clr>
            <a:srgbClr val="A4A3A4"/>
          </p15:clr>
        </p15:guide>
        <p15:guide id="2" pos="62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ate Bradley" initials="NB" lastIdx="1" clrIdx="0">
    <p:extLst>
      <p:ext uri="{19B8F6BF-5375-455C-9EA6-DF929625EA0E}">
        <p15:presenceInfo xmlns:p15="http://schemas.microsoft.com/office/powerpoint/2012/main" userId="S::nate@webaccesstech.com::249b1e85-c477-4993-b28a-69db6b37aae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0949" autoAdjust="0"/>
    <p:restoredTop sz="94660"/>
  </p:normalViewPr>
  <p:slideViewPr>
    <p:cSldViewPr snapToGrid="0">
      <p:cViewPr varScale="1">
        <p:scale>
          <a:sx n="93" d="100"/>
          <a:sy n="93" d="100"/>
        </p:scale>
        <p:origin x="102" y="384"/>
      </p:cViewPr>
      <p:guideLst>
        <p:guide orient="horz" pos="1152"/>
        <p:guide pos="62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95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https://datavaultholdings.sharepoint.com/sites/AccountingFinance/Shared%20Documents/Financial%20Model/Current%20Model/DVH-FinancialModel-101422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000" baseline="0"/>
            </a:pPr>
            <a:r>
              <a:rPr lang="en-US" sz="2000" baseline="0"/>
              <a:t>Datavault Holdings Sales Growth over 4 Years ($000)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Sales Growth over 5 Years ($000)</c:v>
          </c:tx>
          <c:spPr>
            <a:solidFill>
              <a:srgbClr val="4F81BD"/>
            </a:solidFill>
            <a:ln w="25400">
              <a:noFill/>
            </a:ln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XX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1630-4B83-A273-B543966E3B1D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XX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1630-4B83-A273-B543966E3B1D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/>
                      <a:t>XX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1630-4B83-A273-B543966E3B1D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/>
                      <a:t>XX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1630-4B83-A273-B543966E3B1D}"/>
                </c:ext>
              </c:extLst>
            </c:dLbl>
            <c:spPr>
              <a:noFill/>
              <a:ln w="25400">
                <a:noFill/>
              </a:ln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poly"/>
            <c:order val="2"/>
            <c:dispRSqr val="0"/>
            <c:dispEq val="0"/>
          </c:trendline>
          <c:cat>
            <c:numRef>
              <c:f>'[DVH-FinancialModel-101422.xls]exec sum output'!$N$5:$R$5</c:f>
              <c:numCache>
                <c:formatCode>General</c:formatCod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</c:numCache>
            </c:numRef>
          </c:cat>
          <c:val>
            <c:numRef>
              <c:f>'[DVH-FinancialModel-101422.xls]exec sum output'!$O$7:$R$7</c:f>
              <c:numCache>
                <c:formatCode>_("$"* #,##0_);_("$"* \(#,##0\);_("$"* "-"??_);_(@_)</c:formatCode>
                <c:ptCount val="4"/>
                <c:pt idx="0">
                  <c:v>360</c:v>
                </c:pt>
                <c:pt idx="1">
                  <c:v>16250</c:v>
                </c:pt>
                <c:pt idx="2">
                  <c:v>66340</c:v>
                </c:pt>
                <c:pt idx="3">
                  <c:v>149450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890-DE41-8760-C1DF91718A2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13025296"/>
        <c:axId val="1"/>
      </c:barChart>
      <c:catAx>
        <c:axId val="5130252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pPr>
            <a:endParaRPr lang="en-US"/>
          </a:p>
        </c:txPr>
        <c:crossAx val="1"/>
        <c:crosses val="autoZero"/>
        <c:auto val="1"/>
        <c:lblAlgn val="ctr"/>
        <c:lblOffset val="100"/>
        <c:noMultiLvlLbl val="0"/>
      </c:catAx>
      <c:valAx>
        <c:axId val="1"/>
        <c:scaling>
          <c:orientation val="minMax"/>
          <c:max val="15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(\$* #,##0_);_(\$* \(#,##0\);_(\$* &quot;-&quot;??_);_(@_)" sourceLinked="0"/>
        <c:majorTickMark val="none"/>
        <c:minorTickMark val="none"/>
        <c:tickLblPos val="nextTo"/>
        <c:spPr>
          <a:ln w="9525">
            <a:noFill/>
          </a:ln>
        </c:spPr>
        <c:txPr>
          <a:bodyPr rot="-1800000" spcFirstLastPara="1" vertOverflow="ellipsis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pPr>
            <a:endParaRPr lang="en-US"/>
          </a:p>
        </c:txPr>
        <c:crossAx val="513025296"/>
        <c:crosses val="autoZero"/>
        <c:crossBetween val="between"/>
        <c:majorUnit val="25000"/>
        <c:minorUnit val="5000"/>
      </c:valAx>
      <c:spPr>
        <a:noFill/>
        <a:ln w="25400">
          <a:noFill/>
        </a:ln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2BC602-35FE-466C-AAFE-7B34FA643D7B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761FA19-B4BF-476E-B8B1-4C2C0734D1F6}">
      <dgm:prSet phldr="0"/>
      <dgm:spPr/>
      <dgm:t>
        <a:bodyPr/>
        <a:lstStyle/>
        <a:p>
          <a:pPr rtl="0"/>
          <a:r>
            <a:rPr lang="en-US" dirty="0">
              <a:latin typeface="Calibri Light" panose="020F0302020204030204"/>
            </a:rPr>
            <a:t>NA Contract 2</a:t>
          </a:r>
        </a:p>
      </dgm:t>
    </dgm:pt>
    <dgm:pt modelId="{D04D58F4-3143-4111-A4D1-180D8F534D65}" type="parTrans" cxnId="{CCE0609B-DC19-419F-BA67-E3DB8618B1D7}">
      <dgm:prSet/>
      <dgm:spPr/>
      <dgm:t>
        <a:bodyPr/>
        <a:lstStyle/>
        <a:p>
          <a:endParaRPr lang="en-US"/>
        </a:p>
      </dgm:t>
    </dgm:pt>
    <dgm:pt modelId="{F40C0998-1932-45BB-8629-5F8BCB16136A}" type="sibTrans" cxnId="{CCE0609B-DC19-419F-BA67-E3DB8618B1D7}">
      <dgm:prSet/>
      <dgm:spPr/>
      <dgm:t>
        <a:bodyPr/>
        <a:lstStyle/>
        <a:p>
          <a:endParaRPr lang="en-US"/>
        </a:p>
      </dgm:t>
    </dgm:pt>
    <dgm:pt modelId="{C93D1E6E-A3D3-4CE1-AB39-CEDE8A03B046}">
      <dgm:prSet phldr="0"/>
      <dgm:spPr/>
      <dgm:t>
        <a:bodyPr/>
        <a:lstStyle/>
        <a:p>
          <a:pPr rtl="0"/>
          <a:r>
            <a:rPr lang="en-US" dirty="0">
              <a:latin typeface="Calibri Light" panose="020F0302020204030204"/>
            </a:rPr>
            <a:t>EMEA Contract 1</a:t>
          </a:r>
        </a:p>
      </dgm:t>
    </dgm:pt>
    <dgm:pt modelId="{AB8E39FC-0E40-426F-9A59-38162CE559B1}" type="parTrans" cxnId="{BE8B40C5-5726-4716-B5C3-94B472BD7291}">
      <dgm:prSet/>
      <dgm:spPr/>
      <dgm:t>
        <a:bodyPr/>
        <a:lstStyle/>
        <a:p>
          <a:endParaRPr lang="en-US"/>
        </a:p>
      </dgm:t>
    </dgm:pt>
    <dgm:pt modelId="{0706DA34-47B2-46BA-952E-2740FD47940D}" type="sibTrans" cxnId="{BE8B40C5-5726-4716-B5C3-94B472BD7291}">
      <dgm:prSet/>
      <dgm:spPr/>
      <dgm:t>
        <a:bodyPr/>
        <a:lstStyle/>
        <a:p>
          <a:endParaRPr lang="en-US"/>
        </a:p>
      </dgm:t>
    </dgm:pt>
    <dgm:pt modelId="{6DD7D614-81E5-4BAE-98C9-3EFCFE4B192B}">
      <dgm:prSet phldr="0"/>
      <dgm:spPr/>
      <dgm:t>
        <a:bodyPr/>
        <a:lstStyle/>
        <a:p>
          <a:pPr rtl="0"/>
          <a:r>
            <a:rPr lang="en-US" dirty="0">
              <a:latin typeface="Calibri Light" panose="020F0302020204030204"/>
            </a:rPr>
            <a:t>SW Development 16</a:t>
          </a:r>
        </a:p>
      </dgm:t>
    </dgm:pt>
    <dgm:pt modelId="{DE664F48-E1AF-48B9-97DF-DD336B6C1AEB}" type="parTrans" cxnId="{7E57E1CE-6606-4CC5-9D6D-E4922C56C14C}">
      <dgm:prSet/>
      <dgm:spPr/>
      <dgm:t>
        <a:bodyPr/>
        <a:lstStyle/>
        <a:p>
          <a:endParaRPr lang="en-US"/>
        </a:p>
      </dgm:t>
    </dgm:pt>
    <dgm:pt modelId="{428DDFD7-C6D2-4EC3-8435-FB0E36D9C027}" type="sibTrans" cxnId="{7E57E1CE-6606-4CC5-9D6D-E4922C56C14C}">
      <dgm:prSet/>
      <dgm:spPr/>
      <dgm:t>
        <a:bodyPr/>
        <a:lstStyle/>
        <a:p>
          <a:endParaRPr lang="en-US"/>
        </a:p>
      </dgm:t>
    </dgm:pt>
    <dgm:pt modelId="{FFDEC1E7-17C7-4829-9AB6-EC287F01F839}">
      <dgm:prSet phldr="0"/>
      <dgm:spPr/>
      <dgm:t>
        <a:bodyPr/>
        <a:lstStyle/>
        <a:p>
          <a:pPr rtl="0"/>
          <a:r>
            <a:rPr lang="en-US" dirty="0">
              <a:latin typeface="Calibri Light" panose="020F0302020204030204"/>
            </a:rPr>
            <a:t>Infrastructure 5</a:t>
          </a:r>
        </a:p>
      </dgm:t>
    </dgm:pt>
    <dgm:pt modelId="{B63BF240-B0F0-42F8-BBB5-076D8DE2D48E}" type="parTrans" cxnId="{A628A994-52E1-4419-AD0C-514BE45533C2}">
      <dgm:prSet/>
      <dgm:spPr/>
      <dgm:t>
        <a:bodyPr/>
        <a:lstStyle/>
        <a:p>
          <a:endParaRPr lang="en-US"/>
        </a:p>
      </dgm:t>
    </dgm:pt>
    <dgm:pt modelId="{31F6D2DB-A533-4EB1-B026-C77BB0CF5C71}" type="sibTrans" cxnId="{A628A994-52E1-4419-AD0C-514BE45533C2}">
      <dgm:prSet/>
      <dgm:spPr/>
      <dgm:t>
        <a:bodyPr/>
        <a:lstStyle/>
        <a:p>
          <a:endParaRPr lang="en-US"/>
        </a:p>
      </dgm:t>
    </dgm:pt>
    <dgm:pt modelId="{6C1CFC55-86B9-4351-906A-8C6A8D507ED9}">
      <dgm:prSet phldr="0"/>
      <dgm:spPr/>
      <dgm:t>
        <a:bodyPr/>
        <a:lstStyle/>
        <a:p>
          <a:pPr rtl="0"/>
          <a:r>
            <a:rPr lang="en-US" dirty="0">
              <a:latin typeface="Calibri Light" panose="020F0302020204030204"/>
            </a:rPr>
            <a:t>24/7 Support 10-15</a:t>
          </a:r>
        </a:p>
      </dgm:t>
    </dgm:pt>
    <dgm:pt modelId="{5274B79E-4F7C-43FE-8BAB-643CB0C5790F}" type="parTrans" cxnId="{19D5F8B9-3A6B-4826-B3FF-FEC8985821AC}">
      <dgm:prSet/>
      <dgm:spPr/>
      <dgm:t>
        <a:bodyPr/>
        <a:lstStyle/>
        <a:p>
          <a:endParaRPr lang="en-US"/>
        </a:p>
      </dgm:t>
    </dgm:pt>
    <dgm:pt modelId="{E5B836EF-52BB-4506-9C43-9FCBF1BB6C1C}" type="sibTrans" cxnId="{19D5F8B9-3A6B-4826-B3FF-FEC8985821AC}">
      <dgm:prSet/>
      <dgm:spPr/>
      <dgm:t>
        <a:bodyPr/>
        <a:lstStyle/>
        <a:p>
          <a:endParaRPr lang="en-US"/>
        </a:p>
      </dgm:t>
    </dgm:pt>
    <dgm:pt modelId="{4522BB8F-740B-44C3-A330-3ACF2383C6E3}">
      <dgm:prSet phldr="0"/>
      <dgm:spPr/>
      <dgm:t>
        <a:bodyPr/>
        <a:lstStyle/>
        <a:p>
          <a:pPr rtl="0"/>
          <a:r>
            <a:rPr lang="en-US" dirty="0">
              <a:latin typeface="Calibri Light" panose="020F0302020204030204"/>
            </a:rPr>
            <a:t>Tech Pre-Sales 7-10</a:t>
          </a:r>
        </a:p>
      </dgm:t>
    </dgm:pt>
    <dgm:pt modelId="{78F351D2-AABA-44F8-95FA-C1C0873058EF}" type="parTrans" cxnId="{F2426AF6-6293-4AB7-85FC-04938CC24FEF}">
      <dgm:prSet/>
      <dgm:spPr/>
      <dgm:t>
        <a:bodyPr/>
        <a:lstStyle/>
        <a:p>
          <a:endParaRPr lang="en-US"/>
        </a:p>
      </dgm:t>
    </dgm:pt>
    <dgm:pt modelId="{4BDB06A5-76EB-40C8-8853-0A403EFDA3CB}" type="sibTrans" cxnId="{F2426AF6-6293-4AB7-85FC-04938CC24FEF}">
      <dgm:prSet/>
      <dgm:spPr/>
      <dgm:t>
        <a:bodyPr/>
        <a:lstStyle/>
        <a:p>
          <a:endParaRPr lang="en-US"/>
        </a:p>
      </dgm:t>
    </dgm:pt>
    <dgm:pt modelId="{C85960B2-4114-492C-8FEA-6866A5DBF9D9}">
      <dgm:prSet phldr="0"/>
      <dgm:spPr/>
      <dgm:t>
        <a:bodyPr/>
        <a:lstStyle/>
        <a:p>
          <a:pPr rtl="0"/>
          <a:r>
            <a:rPr lang="en-US" dirty="0">
              <a:latin typeface="Calibri Light" panose="020F0302020204030204"/>
            </a:rPr>
            <a:t>Corporate Bus Dev 1</a:t>
          </a:r>
        </a:p>
      </dgm:t>
    </dgm:pt>
    <dgm:pt modelId="{C8A58F4A-3D3E-44BA-925A-2D4F3A39DF30}" type="parTrans" cxnId="{CE3FF83F-F3C6-424E-9486-5F377783F67E}">
      <dgm:prSet/>
      <dgm:spPr/>
      <dgm:t>
        <a:bodyPr/>
        <a:lstStyle/>
        <a:p>
          <a:endParaRPr lang="en-US"/>
        </a:p>
      </dgm:t>
    </dgm:pt>
    <dgm:pt modelId="{769CF538-64B8-48ED-AA53-EB53870AC2E9}" type="sibTrans" cxnId="{CE3FF83F-F3C6-424E-9486-5F377783F67E}">
      <dgm:prSet/>
      <dgm:spPr/>
      <dgm:t>
        <a:bodyPr/>
        <a:lstStyle/>
        <a:p>
          <a:endParaRPr lang="en-US"/>
        </a:p>
      </dgm:t>
    </dgm:pt>
    <dgm:pt modelId="{6DADDF08-E786-4C3A-BCD0-77779432C371}">
      <dgm:prSet phldr="0"/>
      <dgm:spPr/>
      <dgm:t>
        <a:bodyPr/>
        <a:lstStyle/>
        <a:p>
          <a:pPr rtl="0"/>
          <a:r>
            <a:rPr lang="en-US" dirty="0">
              <a:latin typeface="Calibri Light" panose="020F0302020204030204"/>
            </a:rPr>
            <a:t>Business Operations 2</a:t>
          </a:r>
          <a:endParaRPr lang="en-US" dirty="0"/>
        </a:p>
      </dgm:t>
    </dgm:pt>
    <dgm:pt modelId="{B5F043D7-F5F6-4A6B-80E5-104284F825AF}" type="parTrans" cxnId="{0D0BC196-420E-4FB7-9049-C0334E6FD75A}">
      <dgm:prSet/>
      <dgm:spPr/>
      <dgm:t>
        <a:bodyPr/>
        <a:lstStyle/>
        <a:p>
          <a:endParaRPr lang="en-US"/>
        </a:p>
      </dgm:t>
    </dgm:pt>
    <dgm:pt modelId="{39CF0190-FF91-4761-B45C-A2FE26682797}" type="sibTrans" cxnId="{0D0BC196-420E-4FB7-9049-C0334E6FD75A}">
      <dgm:prSet/>
      <dgm:spPr/>
      <dgm:t>
        <a:bodyPr/>
        <a:lstStyle/>
        <a:p>
          <a:endParaRPr lang="en-US"/>
        </a:p>
      </dgm:t>
    </dgm:pt>
    <dgm:pt modelId="{7CDF8516-666E-4C0E-AB8E-4424701B586F}">
      <dgm:prSet phldr="0"/>
      <dgm:spPr/>
      <dgm:t>
        <a:bodyPr/>
        <a:lstStyle/>
        <a:p>
          <a:pPr rtl="0"/>
          <a:r>
            <a:rPr lang="en-US" dirty="0">
              <a:latin typeface="Calibri Light" panose="020F0302020204030204"/>
            </a:rPr>
            <a:t>Contract Strategy 1</a:t>
          </a:r>
        </a:p>
      </dgm:t>
    </dgm:pt>
    <dgm:pt modelId="{03612603-0410-432D-AEC5-EF71A5316375}" type="parTrans" cxnId="{E5220E6D-6831-4DC7-AAF1-417F4B4D5975}">
      <dgm:prSet/>
      <dgm:spPr/>
      <dgm:t>
        <a:bodyPr/>
        <a:lstStyle/>
        <a:p>
          <a:endParaRPr lang="en-US"/>
        </a:p>
      </dgm:t>
    </dgm:pt>
    <dgm:pt modelId="{97F456BE-3923-42FC-ADAF-3C31169765D5}" type="sibTrans" cxnId="{E5220E6D-6831-4DC7-AAF1-417F4B4D5975}">
      <dgm:prSet/>
      <dgm:spPr/>
      <dgm:t>
        <a:bodyPr/>
        <a:lstStyle/>
        <a:p>
          <a:endParaRPr lang="en-US"/>
        </a:p>
      </dgm:t>
    </dgm:pt>
    <dgm:pt modelId="{685E0BFC-299E-449E-84F7-23F68FD2276D}">
      <dgm:prSet phldr="0"/>
      <dgm:spPr/>
      <dgm:t>
        <a:bodyPr/>
        <a:lstStyle/>
        <a:p>
          <a:pPr rtl="0"/>
          <a:r>
            <a:rPr lang="en-US" dirty="0"/>
            <a:t>HR</a:t>
          </a:r>
          <a:r>
            <a:rPr lang="en-US" dirty="0">
              <a:latin typeface="Calibri Light" panose="020F0302020204030204"/>
            </a:rPr>
            <a:t> / Recruitment 3</a:t>
          </a:r>
          <a:endParaRPr lang="en-US" dirty="0"/>
        </a:p>
      </dgm:t>
    </dgm:pt>
    <dgm:pt modelId="{54D0DB59-7642-4ADD-B9B6-49E496BE5B48}" type="parTrans" cxnId="{FED939D4-C3B7-45E4-A9D9-8F4B699F24EB}">
      <dgm:prSet/>
      <dgm:spPr/>
      <dgm:t>
        <a:bodyPr/>
        <a:lstStyle/>
        <a:p>
          <a:endParaRPr lang="en-US"/>
        </a:p>
      </dgm:t>
    </dgm:pt>
    <dgm:pt modelId="{C6AE8437-5AE1-4688-8CB1-FFA7BE0BD89E}" type="sibTrans" cxnId="{FED939D4-C3B7-45E4-A9D9-8F4B699F24EB}">
      <dgm:prSet/>
      <dgm:spPr/>
      <dgm:t>
        <a:bodyPr/>
        <a:lstStyle/>
        <a:p>
          <a:endParaRPr lang="en-US"/>
        </a:p>
      </dgm:t>
    </dgm:pt>
    <dgm:pt modelId="{310A633E-E411-444F-A7A3-858C7DFF1C4A}">
      <dgm:prSet phldr="0"/>
      <dgm:spPr/>
      <dgm:t>
        <a:bodyPr/>
        <a:lstStyle/>
        <a:p>
          <a:pPr rtl="0"/>
          <a:r>
            <a:rPr lang="en-US" dirty="0">
              <a:latin typeface="Calibri Light" panose="020F0302020204030204"/>
            </a:rPr>
            <a:t>Business Strategy &amp; Planning 2</a:t>
          </a:r>
        </a:p>
      </dgm:t>
    </dgm:pt>
    <dgm:pt modelId="{5579673C-7992-4F4B-ACCD-A30C256F5240}" type="parTrans" cxnId="{D9DABAA9-76E6-4448-BDAF-5ADE7B0D1CBF}">
      <dgm:prSet/>
      <dgm:spPr/>
      <dgm:t>
        <a:bodyPr/>
        <a:lstStyle/>
        <a:p>
          <a:endParaRPr lang="en-US"/>
        </a:p>
      </dgm:t>
    </dgm:pt>
    <dgm:pt modelId="{6FDA34EF-2461-402C-8A92-A5B0CDD697BF}" type="sibTrans" cxnId="{D9DABAA9-76E6-4448-BDAF-5ADE7B0D1CBF}">
      <dgm:prSet/>
      <dgm:spPr/>
      <dgm:t>
        <a:bodyPr/>
        <a:lstStyle/>
        <a:p>
          <a:endParaRPr lang="en-US"/>
        </a:p>
      </dgm:t>
    </dgm:pt>
    <dgm:pt modelId="{67517E63-0231-46C2-9254-7F4F42FCC4AF}">
      <dgm:prSet phldr="0"/>
      <dgm:spPr/>
      <dgm:t>
        <a:bodyPr/>
        <a:lstStyle/>
        <a:p>
          <a:pPr rtl="0"/>
          <a:r>
            <a:rPr lang="en-US" dirty="0">
              <a:latin typeface="Calibri Light" panose="020F0302020204030204"/>
            </a:rPr>
            <a:t>SVP Finance 1</a:t>
          </a:r>
        </a:p>
      </dgm:t>
    </dgm:pt>
    <dgm:pt modelId="{D47FAB5A-CEF6-4A9A-8B05-AD68C9928409}" type="parTrans" cxnId="{FE0D497C-0678-45AB-9AB3-1DB7A16F5B67}">
      <dgm:prSet/>
      <dgm:spPr/>
      <dgm:t>
        <a:bodyPr/>
        <a:lstStyle/>
        <a:p>
          <a:endParaRPr lang="en-US"/>
        </a:p>
      </dgm:t>
    </dgm:pt>
    <dgm:pt modelId="{898A630E-77C5-4361-9D15-EDDCF2418817}" type="sibTrans" cxnId="{FE0D497C-0678-45AB-9AB3-1DB7A16F5B67}">
      <dgm:prSet/>
      <dgm:spPr/>
      <dgm:t>
        <a:bodyPr/>
        <a:lstStyle/>
        <a:p>
          <a:endParaRPr lang="en-US"/>
        </a:p>
      </dgm:t>
    </dgm:pt>
    <dgm:pt modelId="{35E4CC23-BDE6-452F-8EBB-35C680B83BC9}">
      <dgm:prSet phldr="0"/>
      <dgm:spPr/>
      <dgm:t>
        <a:bodyPr/>
        <a:lstStyle/>
        <a:p>
          <a:pPr rtl="0"/>
          <a:r>
            <a:rPr lang="en-US" dirty="0">
              <a:latin typeface="Calibri Light" panose="020F0302020204030204"/>
            </a:rPr>
            <a:t>Controller 1</a:t>
          </a:r>
        </a:p>
      </dgm:t>
    </dgm:pt>
    <dgm:pt modelId="{867F3703-8E3C-4216-B23C-3E27A11E9E15}" type="parTrans" cxnId="{439619A1-319E-4206-B61C-45B4D6EFDA94}">
      <dgm:prSet/>
      <dgm:spPr/>
      <dgm:t>
        <a:bodyPr/>
        <a:lstStyle/>
        <a:p>
          <a:endParaRPr lang="en-US"/>
        </a:p>
      </dgm:t>
    </dgm:pt>
    <dgm:pt modelId="{33BA4128-FF1F-425A-9D34-8DD65204D1D7}" type="sibTrans" cxnId="{439619A1-319E-4206-B61C-45B4D6EFDA94}">
      <dgm:prSet/>
      <dgm:spPr/>
      <dgm:t>
        <a:bodyPr/>
        <a:lstStyle/>
        <a:p>
          <a:endParaRPr lang="en-US"/>
        </a:p>
      </dgm:t>
    </dgm:pt>
    <dgm:pt modelId="{A1128860-DDFE-436F-8FA2-A64EB8BCA38A}">
      <dgm:prSet phldr="0"/>
      <dgm:spPr/>
      <dgm:t>
        <a:bodyPr/>
        <a:lstStyle/>
        <a:p>
          <a:pPr rtl="0"/>
          <a:r>
            <a:rPr lang="en-US" dirty="0">
              <a:latin typeface="Calibri Light" panose="020F0302020204030204"/>
            </a:rPr>
            <a:t>IR 1</a:t>
          </a:r>
        </a:p>
      </dgm:t>
    </dgm:pt>
    <dgm:pt modelId="{66DD0034-D449-4048-820A-8B9AE1A3A084}" type="parTrans" cxnId="{5B5DDB85-835E-462D-9452-D9E52C1D4B62}">
      <dgm:prSet/>
      <dgm:spPr/>
      <dgm:t>
        <a:bodyPr/>
        <a:lstStyle/>
        <a:p>
          <a:endParaRPr lang="en-US"/>
        </a:p>
      </dgm:t>
    </dgm:pt>
    <dgm:pt modelId="{E5E9707D-74B1-4CF6-8167-0457ED4940F3}" type="sibTrans" cxnId="{5B5DDB85-835E-462D-9452-D9E52C1D4B62}">
      <dgm:prSet/>
      <dgm:spPr/>
      <dgm:t>
        <a:bodyPr/>
        <a:lstStyle/>
        <a:p>
          <a:endParaRPr lang="en-US"/>
        </a:p>
      </dgm:t>
    </dgm:pt>
    <dgm:pt modelId="{6204B225-80FD-4A33-946B-DD98D66FB447}">
      <dgm:prSet phldr="0"/>
      <dgm:spPr/>
      <dgm:t>
        <a:bodyPr/>
        <a:lstStyle/>
        <a:p>
          <a:pPr rtl="0"/>
          <a:r>
            <a:rPr lang="en-US" dirty="0">
              <a:latin typeface="Calibri Light" panose="020F0302020204030204"/>
            </a:rPr>
            <a:t>GTM Revenue Plan </a:t>
          </a:r>
        </a:p>
      </dgm:t>
    </dgm:pt>
    <dgm:pt modelId="{7106F625-2474-4D4C-AA02-9ECF5C4F0528}" type="parTrans" cxnId="{424C7D11-C828-473A-A982-077EE6B1FA2C}">
      <dgm:prSet/>
      <dgm:spPr/>
      <dgm:t>
        <a:bodyPr/>
        <a:lstStyle/>
        <a:p>
          <a:endParaRPr lang="en-US"/>
        </a:p>
      </dgm:t>
    </dgm:pt>
    <dgm:pt modelId="{4B58561D-FB0A-4230-ACA8-00761C66DAD3}" type="sibTrans" cxnId="{424C7D11-C828-473A-A982-077EE6B1FA2C}">
      <dgm:prSet/>
      <dgm:spPr/>
      <dgm:t>
        <a:bodyPr/>
        <a:lstStyle/>
        <a:p>
          <a:endParaRPr lang="en-US"/>
        </a:p>
      </dgm:t>
    </dgm:pt>
    <dgm:pt modelId="{BADEF11A-6184-4D9E-959C-2D9B0200BFC1}">
      <dgm:prSet phldr="0"/>
      <dgm:spPr/>
      <dgm:t>
        <a:bodyPr/>
        <a:lstStyle/>
        <a:p>
          <a:pPr rtl="0"/>
          <a:r>
            <a:rPr lang="en-US" dirty="0">
              <a:latin typeface="Calibri Light" panose="020F0302020204030204"/>
            </a:rPr>
            <a:t>Partner Sales 5</a:t>
          </a:r>
        </a:p>
      </dgm:t>
    </dgm:pt>
    <dgm:pt modelId="{599A9FAE-E1E2-4234-8954-FC1974081B3F}" type="parTrans" cxnId="{1C444F6A-9921-443D-9E4D-1383F3A9D724}">
      <dgm:prSet/>
      <dgm:spPr/>
      <dgm:t>
        <a:bodyPr/>
        <a:lstStyle/>
        <a:p>
          <a:endParaRPr lang="en-US"/>
        </a:p>
      </dgm:t>
    </dgm:pt>
    <dgm:pt modelId="{A289845D-1F41-4BA5-AA45-299E62413E56}" type="sibTrans" cxnId="{1C444F6A-9921-443D-9E4D-1383F3A9D724}">
      <dgm:prSet/>
      <dgm:spPr/>
      <dgm:t>
        <a:bodyPr/>
        <a:lstStyle/>
        <a:p>
          <a:endParaRPr lang="en-US"/>
        </a:p>
      </dgm:t>
    </dgm:pt>
    <dgm:pt modelId="{1EAE44D2-2E37-44AF-8505-C18ACBAC484C}">
      <dgm:prSet phldr="0"/>
      <dgm:spPr/>
      <dgm:t>
        <a:bodyPr/>
        <a:lstStyle/>
        <a:p>
          <a:pPr rtl="0"/>
          <a:r>
            <a:rPr lang="en-US" dirty="0">
              <a:latin typeface="Calibri Light" panose="020F0302020204030204"/>
            </a:rPr>
            <a:t>Bus Dev/ Pipeline 2</a:t>
          </a:r>
          <a:endParaRPr lang="en-US" dirty="0"/>
        </a:p>
      </dgm:t>
    </dgm:pt>
    <dgm:pt modelId="{AB45AC60-2103-472F-93A9-B1A0E747593C}" type="parTrans" cxnId="{6239F5B4-2434-44F6-9B83-CDD1EA10199D}">
      <dgm:prSet/>
      <dgm:spPr/>
      <dgm:t>
        <a:bodyPr/>
        <a:lstStyle/>
        <a:p>
          <a:endParaRPr lang="en-US"/>
        </a:p>
      </dgm:t>
    </dgm:pt>
    <dgm:pt modelId="{6B0BB2B9-C98C-4F20-BD2F-E9DFE0F58F8E}" type="sibTrans" cxnId="{6239F5B4-2434-44F6-9B83-CDD1EA10199D}">
      <dgm:prSet/>
      <dgm:spPr/>
      <dgm:t>
        <a:bodyPr/>
        <a:lstStyle/>
        <a:p>
          <a:endParaRPr lang="en-US"/>
        </a:p>
      </dgm:t>
    </dgm:pt>
    <dgm:pt modelId="{721ADC84-DABA-42D8-B816-A16CB7BDA2EA}">
      <dgm:prSet phldr="0"/>
      <dgm:spPr/>
      <dgm:t>
        <a:bodyPr/>
        <a:lstStyle/>
        <a:p>
          <a:pPr rtl="0"/>
          <a:r>
            <a:rPr lang="en-US" dirty="0">
              <a:latin typeface="Calibri Light" panose="020F0302020204030204"/>
            </a:rPr>
            <a:t>Direct Sales NA 10-15</a:t>
          </a:r>
          <a:endParaRPr lang="en-US" dirty="0"/>
        </a:p>
      </dgm:t>
    </dgm:pt>
    <dgm:pt modelId="{53D2C18F-A4B4-4FE7-8DBE-C7BEAF7B7D74}" type="parTrans" cxnId="{52DAEC95-A7F7-4944-B1FB-A6EF883A632E}">
      <dgm:prSet/>
      <dgm:spPr/>
      <dgm:t>
        <a:bodyPr/>
        <a:lstStyle/>
        <a:p>
          <a:endParaRPr lang="en-US"/>
        </a:p>
      </dgm:t>
    </dgm:pt>
    <dgm:pt modelId="{9D624263-94D8-4B2B-BFDA-CBA180B36642}" type="sibTrans" cxnId="{52DAEC95-A7F7-4944-B1FB-A6EF883A632E}">
      <dgm:prSet/>
      <dgm:spPr/>
      <dgm:t>
        <a:bodyPr/>
        <a:lstStyle/>
        <a:p>
          <a:endParaRPr lang="en-US"/>
        </a:p>
      </dgm:t>
    </dgm:pt>
    <dgm:pt modelId="{B0B05EF7-08E2-4700-B302-AA5E7199542F}">
      <dgm:prSet phldr="0"/>
      <dgm:spPr/>
      <dgm:t>
        <a:bodyPr/>
        <a:lstStyle/>
        <a:p>
          <a:pPr rtl="0"/>
          <a:r>
            <a:rPr lang="en-US" dirty="0">
              <a:latin typeface="Calibri Light" panose="020F0302020204030204"/>
            </a:rPr>
            <a:t>Brand 1</a:t>
          </a:r>
        </a:p>
      </dgm:t>
    </dgm:pt>
    <dgm:pt modelId="{4B420025-3AA1-4155-8395-E015486CE805}" type="parTrans" cxnId="{5FC1404A-7EFD-47FA-88F2-7D41AFD55661}">
      <dgm:prSet/>
      <dgm:spPr/>
      <dgm:t>
        <a:bodyPr/>
        <a:lstStyle/>
        <a:p>
          <a:endParaRPr lang="en-US"/>
        </a:p>
      </dgm:t>
    </dgm:pt>
    <dgm:pt modelId="{08C24E6B-C656-4A14-A496-C22C56B47BBB}" type="sibTrans" cxnId="{5FC1404A-7EFD-47FA-88F2-7D41AFD55661}">
      <dgm:prSet/>
      <dgm:spPr/>
      <dgm:t>
        <a:bodyPr/>
        <a:lstStyle/>
        <a:p>
          <a:endParaRPr lang="en-US"/>
        </a:p>
      </dgm:t>
    </dgm:pt>
    <dgm:pt modelId="{D088A781-08D4-4AAB-8220-2E43DE59A287}">
      <dgm:prSet phldr="0"/>
      <dgm:spPr/>
      <dgm:t>
        <a:bodyPr/>
        <a:lstStyle/>
        <a:p>
          <a:pPr rtl="0"/>
          <a:r>
            <a:rPr lang="en-US" dirty="0">
              <a:latin typeface="Calibri Light" panose="020F0302020204030204"/>
            </a:rPr>
            <a:t>PR 1</a:t>
          </a:r>
        </a:p>
      </dgm:t>
    </dgm:pt>
    <dgm:pt modelId="{1F6DA5A0-3CEC-4087-BCCE-BB16927909B0}" type="parTrans" cxnId="{D21D69A6-C782-4F64-9E6C-A0ECF1429315}">
      <dgm:prSet/>
      <dgm:spPr/>
      <dgm:t>
        <a:bodyPr/>
        <a:lstStyle/>
        <a:p>
          <a:endParaRPr lang="en-US"/>
        </a:p>
      </dgm:t>
    </dgm:pt>
    <dgm:pt modelId="{2FC44583-09F1-4624-9E67-08FCEF0270BB}" type="sibTrans" cxnId="{D21D69A6-C782-4F64-9E6C-A0ECF1429315}">
      <dgm:prSet/>
      <dgm:spPr/>
      <dgm:t>
        <a:bodyPr/>
        <a:lstStyle/>
        <a:p>
          <a:endParaRPr lang="en-US"/>
        </a:p>
      </dgm:t>
    </dgm:pt>
    <dgm:pt modelId="{BF277AC6-6C1A-4DFB-9604-B8A9D9DBE4F2}">
      <dgm:prSet phldr="0"/>
      <dgm:spPr/>
      <dgm:t>
        <a:bodyPr/>
        <a:lstStyle/>
        <a:p>
          <a:pPr rtl="0"/>
          <a:r>
            <a:rPr lang="en-US" dirty="0">
              <a:latin typeface="Calibri Light" panose="020F0302020204030204"/>
            </a:rPr>
            <a:t>Acct. Based </a:t>
          </a:r>
          <a:r>
            <a:rPr lang="en-US" dirty="0" err="1">
              <a:latin typeface="Calibri Light" panose="020F0302020204030204"/>
            </a:rPr>
            <a:t>Mktng</a:t>
          </a:r>
          <a:r>
            <a:rPr lang="en-US" dirty="0">
              <a:latin typeface="Calibri Light" panose="020F0302020204030204"/>
            </a:rPr>
            <a:t> 2</a:t>
          </a:r>
        </a:p>
      </dgm:t>
    </dgm:pt>
    <dgm:pt modelId="{78FEF868-3872-4F10-B903-739072904632}" type="parTrans" cxnId="{B8D176E3-1F28-4943-B223-648F5A5854FF}">
      <dgm:prSet/>
      <dgm:spPr/>
      <dgm:t>
        <a:bodyPr/>
        <a:lstStyle/>
        <a:p>
          <a:endParaRPr lang="en-US"/>
        </a:p>
      </dgm:t>
    </dgm:pt>
    <dgm:pt modelId="{E3D39BAE-F0EB-4119-BCE5-B6B1098FB446}" type="sibTrans" cxnId="{B8D176E3-1F28-4943-B223-648F5A5854FF}">
      <dgm:prSet/>
      <dgm:spPr/>
      <dgm:t>
        <a:bodyPr/>
        <a:lstStyle/>
        <a:p>
          <a:endParaRPr lang="en-US"/>
        </a:p>
      </dgm:t>
    </dgm:pt>
    <dgm:pt modelId="{88777B3E-9B1E-491A-A796-2DF57ACB83EB}">
      <dgm:prSet phldr="0"/>
      <dgm:spPr/>
      <dgm:t>
        <a:bodyPr/>
        <a:lstStyle/>
        <a:p>
          <a:pPr rtl="0"/>
          <a:r>
            <a:rPr lang="en-US" dirty="0">
              <a:latin typeface="Calibri Light" panose="020F0302020204030204"/>
            </a:rPr>
            <a:t>Media 1 </a:t>
          </a:r>
        </a:p>
      </dgm:t>
    </dgm:pt>
    <dgm:pt modelId="{306BEF33-1BB2-43F7-B43D-4CE137A369D3}" type="parTrans" cxnId="{6A43FD93-6437-440C-9477-9812D3E99131}">
      <dgm:prSet/>
      <dgm:spPr/>
      <dgm:t>
        <a:bodyPr/>
        <a:lstStyle/>
        <a:p>
          <a:endParaRPr lang="en-US"/>
        </a:p>
      </dgm:t>
    </dgm:pt>
    <dgm:pt modelId="{A17D4442-DC2E-4794-9FE7-75D522C39724}" type="sibTrans" cxnId="{6A43FD93-6437-440C-9477-9812D3E99131}">
      <dgm:prSet/>
      <dgm:spPr/>
      <dgm:t>
        <a:bodyPr/>
        <a:lstStyle/>
        <a:p>
          <a:endParaRPr lang="en-US"/>
        </a:p>
      </dgm:t>
    </dgm:pt>
    <dgm:pt modelId="{4AB74692-C44E-4217-AF70-D554AE9AB767}">
      <dgm:prSet phldr="0"/>
      <dgm:spPr/>
      <dgm:t>
        <a:bodyPr/>
        <a:lstStyle/>
        <a:p>
          <a:pPr rtl="0"/>
          <a:r>
            <a:rPr lang="en-US" dirty="0">
              <a:latin typeface="Calibri Light" panose="020F0302020204030204"/>
            </a:rPr>
            <a:t>Prof. Services 15</a:t>
          </a:r>
        </a:p>
      </dgm:t>
    </dgm:pt>
    <dgm:pt modelId="{01FFAE83-42CF-44EB-8E95-EB8039B29D7A}" type="parTrans" cxnId="{12C1799C-CAC7-460B-907F-4779E765ABD1}">
      <dgm:prSet/>
      <dgm:spPr/>
      <dgm:t>
        <a:bodyPr/>
        <a:lstStyle/>
        <a:p>
          <a:endParaRPr lang="en-US"/>
        </a:p>
      </dgm:t>
    </dgm:pt>
    <dgm:pt modelId="{658574C4-0784-4228-9B8A-DC544E608F73}" type="sibTrans" cxnId="{12C1799C-CAC7-460B-907F-4779E765ABD1}">
      <dgm:prSet/>
      <dgm:spPr/>
      <dgm:t>
        <a:bodyPr/>
        <a:lstStyle/>
        <a:p>
          <a:endParaRPr lang="en-US"/>
        </a:p>
      </dgm:t>
    </dgm:pt>
    <dgm:pt modelId="{56509D5A-3534-41B9-8B2C-406FB4C512F0}">
      <dgm:prSet phldr="0"/>
      <dgm:spPr/>
      <dgm:t>
        <a:bodyPr/>
        <a:lstStyle/>
        <a:p>
          <a:pPr rtl="0"/>
          <a:r>
            <a:rPr lang="en-US" dirty="0">
              <a:latin typeface="Calibri Light" panose="020F0302020204030204"/>
            </a:rPr>
            <a:t>Customer Success </a:t>
          </a:r>
          <a:r>
            <a:rPr lang="en-US" dirty="0" err="1">
              <a:latin typeface="Calibri Light" panose="020F0302020204030204"/>
            </a:rPr>
            <a:t>Mgrs</a:t>
          </a:r>
          <a:r>
            <a:rPr lang="en-US" dirty="0">
              <a:latin typeface="Calibri Light" panose="020F0302020204030204"/>
            </a:rPr>
            <a:t> 6</a:t>
          </a:r>
        </a:p>
      </dgm:t>
    </dgm:pt>
    <dgm:pt modelId="{E7305FB3-8C49-476D-914B-889DEB57F728}" type="parTrans" cxnId="{2572F1C5-B582-4A6B-A526-45F1B27AF264}">
      <dgm:prSet/>
      <dgm:spPr/>
      <dgm:t>
        <a:bodyPr/>
        <a:lstStyle/>
        <a:p>
          <a:endParaRPr lang="en-US"/>
        </a:p>
      </dgm:t>
    </dgm:pt>
    <dgm:pt modelId="{C6CC2EF6-9616-4A48-B540-870774D2D2AF}" type="sibTrans" cxnId="{2572F1C5-B582-4A6B-A526-45F1B27AF264}">
      <dgm:prSet/>
      <dgm:spPr/>
      <dgm:t>
        <a:bodyPr/>
        <a:lstStyle/>
        <a:p>
          <a:endParaRPr lang="en-US"/>
        </a:p>
      </dgm:t>
    </dgm:pt>
    <dgm:pt modelId="{D38E3663-C796-43DA-9F27-BFE7EB47B54F}">
      <dgm:prSet phldr="0"/>
      <dgm:spPr/>
      <dgm:t>
        <a:bodyPr/>
        <a:lstStyle/>
        <a:p>
          <a:pPr rtl="0"/>
          <a:r>
            <a:rPr lang="en-US" dirty="0">
              <a:latin typeface="Calibri Light" panose="020F0302020204030204"/>
            </a:rPr>
            <a:t>Cloud Services 2</a:t>
          </a:r>
        </a:p>
      </dgm:t>
    </dgm:pt>
    <dgm:pt modelId="{EEE17952-E16D-4CBA-B06E-9E7DBF1DF91A}" type="parTrans" cxnId="{61BD6C14-97C5-47F1-9C0E-F3EB5560F6E7}">
      <dgm:prSet/>
      <dgm:spPr/>
      <dgm:t>
        <a:bodyPr/>
        <a:lstStyle/>
        <a:p>
          <a:endParaRPr lang="en-US"/>
        </a:p>
      </dgm:t>
    </dgm:pt>
    <dgm:pt modelId="{9443CA42-05FB-43A4-A2AC-A2E3956038BC}" type="sibTrans" cxnId="{61BD6C14-97C5-47F1-9C0E-F3EB5560F6E7}">
      <dgm:prSet/>
      <dgm:spPr/>
      <dgm:t>
        <a:bodyPr/>
        <a:lstStyle/>
        <a:p>
          <a:endParaRPr lang="en-US"/>
        </a:p>
      </dgm:t>
    </dgm:pt>
    <dgm:pt modelId="{BEAC6865-28FC-4547-8227-D97AD3A495AF}">
      <dgm:prSet phldr="0"/>
      <dgm:spPr/>
      <dgm:t>
        <a:bodyPr/>
        <a:lstStyle/>
        <a:p>
          <a:pPr rtl="0"/>
          <a:r>
            <a:rPr lang="en-US" dirty="0">
              <a:latin typeface="Calibri Light" panose="020F0302020204030204"/>
            </a:rPr>
            <a:t>Data Science 4</a:t>
          </a:r>
        </a:p>
      </dgm:t>
    </dgm:pt>
    <dgm:pt modelId="{0793A08B-A00B-4320-9B4C-AA3702189DCC}" type="parTrans" cxnId="{042900AB-FD06-403E-A107-5E072152FA98}">
      <dgm:prSet/>
      <dgm:spPr/>
      <dgm:t>
        <a:bodyPr/>
        <a:lstStyle/>
        <a:p>
          <a:endParaRPr lang="en-US"/>
        </a:p>
      </dgm:t>
    </dgm:pt>
    <dgm:pt modelId="{94698096-FB15-4CFA-B4BB-4B805A27D76E}" type="sibTrans" cxnId="{042900AB-FD06-403E-A107-5E072152FA98}">
      <dgm:prSet/>
      <dgm:spPr/>
      <dgm:t>
        <a:bodyPr/>
        <a:lstStyle/>
        <a:p>
          <a:endParaRPr lang="en-US"/>
        </a:p>
      </dgm:t>
    </dgm:pt>
    <dgm:pt modelId="{C1E45D89-2090-468A-877B-83C24D79C18F}">
      <dgm:prSet phldr="0"/>
      <dgm:spPr/>
      <dgm:t>
        <a:bodyPr/>
        <a:lstStyle/>
        <a:p>
          <a:pPr rtl="0"/>
          <a:r>
            <a:rPr lang="en-US" dirty="0">
              <a:latin typeface="Calibri Light" panose="020F0302020204030204"/>
            </a:rPr>
            <a:t>Value Selling 2</a:t>
          </a:r>
        </a:p>
      </dgm:t>
    </dgm:pt>
    <dgm:pt modelId="{3C9C6E2E-867D-45DB-9EFC-3B888242A910}" type="parTrans" cxnId="{7CFE9B26-484C-4FBD-ADC7-1A132647330F}">
      <dgm:prSet/>
      <dgm:spPr/>
      <dgm:t>
        <a:bodyPr/>
        <a:lstStyle/>
        <a:p>
          <a:endParaRPr lang="en-US"/>
        </a:p>
      </dgm:t>
    </dgm:pt>
    <dgm:pt modelId="{DD1C4125-641D-44AC-9989-65F86ED375E0}" type="sibTrans" cxnId="{7CFE9B26-484C-4FBD-ADC7-1A132647330F}">
      <dgm:prSet/>
      <dgm:spPr/>
      <dgm:t>
        <a:bodyPr/>
        <a:lstStyle/>
        <a:p>
          <a:endParaRPr lang="en-US"/>
        </a:p>
      </dgm:t>
    </dgm:pt>
    <dgm:pt modelId="{8C650259-376A-4268-A053-3D85A4C742EB}">
      <dgm:prSet phldr="0"/>
      <dgm:spPr/>
      <dgm:t>
        <a:bodyPr/>
        <a:lstStyle/>
        <a:p>
          <a:pPr rtl="0"/>
          <a:r>
            <a:rPr lang="en-US" dirty="0">
              <a:latin typeface="Calibri Light" panose="020F0302020204030204"/>
            </a:rPr>
            <a:t>EMEA / ROW Head 1</a:t>
          </a:r>
        </a:p>
      </dgm:t>
    </dgm:pt>
    <dgm:pt modelId="{9440687E-A01F-4CCF-AC35-80B6D7A2FE39}" type="parTrans" cxnId="{2046B104-BAB0-4E84-BE43-BD29B51945DE}">
      <dgm:prSet/>
      <dgm:spPr/>
      <dgm:t>
        <a:bodyPr/>
        <a:lstStyle/>
        <a:p>
          <a:endParaRPr lang="en-US"/>
        </a:p>
      </dgm:t>
    </dgm:pt>
    <dgm:pt modelId="{03299D41-9B83-4A52-BF79-9F426CDF22C7}" type="sibTrans" cxnId="{2046B104-BAB0-4E84-BE43-BD29B51945DE}">
      <dgm:prSet/>
      <dgm:spPr/>
      <dgm:t>
        <a:bodyPr/>
        <a:lstStyle/>
        <a:p>
          <a:endParaRPr lang="en-US"/>
        </a:p>
      </dgm:t>
    </dgm:pt>
    <dgm:pt modelId="{E5E518BB-C7A9-4168-B7DC-946EA1194D08}">
      <dgm:prSet phldr="0"/>
      <dgm:spPr/>
      <dgm:t>
        <a:bodyPr/>
        <a:lstStyle/>
        <a:p>
          <a:pPr rtl="0"/>
          <a:r>
            <a:rPr lang="en-US" dirty="0">
              <a:latin typeface="Calibri Light" panose="020F0302020204030204"/>
            </a:rPr>
            <a:t>Direct Sales ROW 6</a:t>
          </a:r>
        </a:p>
      </dgm:t>
    </dgm:pt>
    <dgm:pt modelId="{A8ECB009-5847-4228-83A1-84D7EDD86A63}" type="parTrans" cxnId="{9DB1BCB6-1A92-4431-A8F3-080ABC3A7630}">
      <dgm:prSet/>
      <dgm:spPr/>
      <dgm:t>
        <a:bodyPr/>
        <a:lstStyle/>
        <a:p>
          <a:endParaRPr lang="en-US"/>
        </a:p>
      </dgm:t>
    </dgm:pt>
    <dgm:pt modelId="{82CEE16B-2D5D-44DB-8EAA-4C7355903571}" type="sibTrans" cxnId="{9DB1BCB6-1A92-4431-A8F3-080ABC3A7630}">
      <dgm:prSet/>
      <dgm:spPr/>
      <dgm:t>
        <a:bodyPr/>
        <a:lstStyle/>
        <a:p>
          <a:endParaRPr lang="en-US"/>
        </a:p>
      </dgm:t>
    </dgm:pt>
    <dgm:pt modelId="{7250B0B3-BF0F-4AD9-80CA-C6D678438132}">
      <dgm:prSet phldr="0"/>
      <dgm:spPr/>
      <dgm:t>
        <a:bodyPr/>
        <a:lstStyle/>
        <a:p>
          <a:pPr rtl="0"/>
          <a:r>
            <a:rPr lang="en-US" dirty="0">
              <a:latin typeface="Calibri Light" panose="020F0302020204030204"/>
            </a:rPr>
            <a:t>H/O Customer Success</a:t>
          </a:r>
        </a:p>
      </dgm:t>
    </dgm:pt>
    <dgm:pt modelId="{59589CB3-F0A8-49E3-8C34-8FF30E1CA939}" type="sibTrans" cxnId="{8EDA7D02-FBB3-45D1-8EE1-EDF03276F7BA}">
      <dgm:prSet/>
      <dgm:spPr/>
      <dgm:t>
        <a:bodyPr/>
        <a:lstStyle/>
        <a:p>
          <a:endParaRPr lang="en-US"/>
        </a:p>
      </dgm:t>
    </dgm:pt>
    <dgm:pt modelId="{8A1976E4-452E-4F8D-901E-E752EB6BCBF1}" type="parTrans" cxnId="{8EDA7D02-FBB3-45D1-8EE1-EDF03276F7BA}">
      <dgm:prSet/>
      <dgm:spPr/>
      <dgm:t>
        <a:bodyPr/>
        <a:lstStyle/>
        <a:p>
          <a:endParaRPr lang="en-US"/>
        </a:p>
      </dgm:t>
    </dgm:pt>
    <dgm:pt modelId="{8499E181-ED55-440A-BD6A-52F3347D8774}">
      <dgm:prSet phldr="0"/>
      <dgm:spPr/>
      <dgm:t>
        <a:bodyPr/>
        <a:lstStyle/>
        <a:p>
          <a:pPr rtl="0"/>
          <a:r>
            <a:rPr lang="en-US" dirty="0">
              <a:latin typeface="Calibri Light" panose="020F0302020204030204"/>
            </a:rPr>
            <a:t>CMO</a:t>
          </a:r>
        </a:p>
      </dgm:t>
    </dgm:pt>
    <dgm:pt modelId="{F47AAFE9-82D8-4B2A-955B-4D0123B16ED3}" type="sibTrans" cxnId="{054A6B14-D9D4-4EFA-A52F-4F717430ABE8}">
      <dgm:prSet/>
      <dgm:spPr/>
      <dgm:t>
        <a:bodyPr/>
        <a:lstStyle/>
        <a:p>
          <a:endParaRPr lang="en-US"/>
        </a:p>
      </dgm:t>
    </dgm:pt>
    <dgm:pt modelId="{5E19393A-3E5B-40EF-A402-35DA7E6A93D0}" type="parTrans" cxnId="{054A6B14-D9D4-4EFA-A52F-4F717430ABE8}">
      <dgm:prSet/>
      <dgm:spPr/>
      <dgm:t>
        <a:bodyPr/>
        <a:lstStyle/>
        <a:p>
          <a:endParaRPr lang="en-US"/>
        </a:p>
      </dgm:t>
    </dgm:pt>
    <dgm:pt modelId="{DAF9F0C2-30D2-47C4-B8A6-1ABCE8306EC5}">
      <dgm:prSet phldr="0"/>
      <dgm:spPr/>
      <dgm:t>
        <a:bodyPr/>
        <a:lstStyle/>
        <a:p>
          <a:pPr rtl="0"/>
          <a:r>
            <a:rPr lang="en-US" dirty="0">
              <a:latin typeface="Calibri Light" panose="020F0302020204030204"/>
            </a:rPr>
            <a:t>CRO</a:t>
          </a:r>
        </a:p>
      </dgm:t>
    </dgm:pt>
    <dgm:pt modelId="{BD0CBE88-D0AB-4F9B-827F-A06442E3EDAE}" type="sibTrans" cxnId="{19DDDD7E-1589-4B2C-86D1-6FCD06AB7EA8}">
      <dgm:prSet/>
      <dgm:spPr/>
      <dgm:t>
        <a:bodyPr/>
        <a:lstStyle/>
        <a:p>
          <a:endParaRPr lang="en-US"/>
        </a:p>
      </dgm:t>
    </dgm:pt>
    <dgm:pt modelId="{E20CB65C-A896-4A30-86C3-C84ADD4C038E}" type="parTrans" cxnId="{19DDDD7E-1589-4B2C-86D1-6FCD06AB7EA8}">
      <dgm:prSet/>
      <dgm:spPr/>
      <dgm:t>
        <a:bodyPr/>
        <a:lstStyle/>
        <a:p>
          <a:endParaRPr lang="en-US"/>
        </a:p>
      </dgm:t>
    </dgm:pt>
    <dgm:pt modelId="{630C9671-68CC-4862-A4A7-7A58B1C8EBD4}">
      <dgm:prSet phldr="0"/>
      <dgm:spPr/>
      <dgm:t>
        <a:bodyPr/>
        <a:lstStyle/>
        <a:p>
          <a:r>
            <a:rPr lang="en-US" dirty="0">
              <a:latin typeface="Calibri Light" panose="020F0302020204030204"/>
            </a:rPr>
            <a:t>CFO</a:t>
          </a:r>
        </a:p>
      </dgm:t>
    </dgm:pt>
    <dgm:pt modelId="{720BA262-68B2-48DE-8ACC-BC8D7271F53F}" type="sibTrans" cxnId="{2AEC0E65-6BE1-4388-92B2-01232BDEEAEB}">
      <dgm:prSet/>
      <dgm:spPr/>
      <dgm:t>
        <a:bodyPr/>
        <a:lstStyle/>
        <a:p>
          <a:endParaRPr lang="en-US"/>
        </a:p>
      </dgm:t>
    </dgm:pt>
    <dgm:pt modelId="{D79C08F1-F311-48C2-896D-EA78A3472EEF}" type="parTrans" cxnId="{2AEC0E65-6BE1-4388-92B2-01232BDEEAEB}">
      <dgm:prSet/>
      <dgm:spPr/>
      <dgm:t>
        <a:bodyPr/>
        <a:lstStyle/>
        <a:p>
          <a:endParaRPr lang="en-US"/>
        </a:p>
      </dgm:t>
    </dgm:pt>
    <dgm:pt modelId="{21617DBA-64F5-4976-8057-3042C2BFAB60}">
      <dgm:prSet phldr="0"/>
      <dgm:spPr/>
      <dgm:t>
        <a:bodyPr/>
        <a:lstStyle/>
        <a:p>
          <a:pPr rtl="0"/>
          <a:r>
            <a:rPr lang="en-US" dirty="0">
              <a:latin typeface="Calibri Light" panose="020F0302020204030204"/>
            </a:rPr>
            <a:t>COO</a:t>
          </a:r>
        </a:p>
      </dgm:t>
    </dgm:pt>
    <dgm:pt modelId="{D772843A-1F85-449F-93E4-863A9C19A775}" type="sibTrans" cxnId="{EC5C4A7C-2470-40C8-A57D-88CBD697D776}">
      <dgm:prSet/>
      <dgm:spPr/>
      <dgm:t>
        <a:bodyPr/>
        <a:lstStyle/>
        <a:p>
          <a:endParaRPr lang="en-US"/>
        </a:p>
      </dgm:t>
    </dgm:pt>
    <dgm:pt modelId="{900A1010-A17A-47BD-AD8B-C4B2AEBDBAE4}" type="parTrans" cxnId="{EC5C4A7C-2470-40C8-A57D-88CBD697D776}">
      <dgm:prSet/>
      <dgm:spPr/>
      <dgm:t>
        <a:bodyPr/>
        <a:lstStyle/>
        <a:p>
          <a:endParaRPr lang="en-US"/>
        </a:p>
      </dgm:t>
    </dgm:pt>
    <dgm:pt modelId="{BE7DCC92-B938-447E-BEC6-DA996FAD35D0}">
      <dgm:prSet phldr="0"/>
      <dgm:spPr/>
      <dgm:t>
        <a:bodyPr/>
        <a:lstStyle/>
        <a:p>
          <a:r>
            <a:rPr lang="en-US" dirty="0">
              <a:latin typeface="Calibri Light" panose="020F0302020204030204"/>
            </a:rPr>
            <a:t>CTO</a:t>
          </a:r>
        </a:p>
      </dgm:t>
    </dgm:pt>
    <dgm:pt modelId="{9F4D5948-CF75-4FC1-BF08-E1E38502DCBE}" type="sibTrans" cxnId="{2B44F436-0067-4A83-9D90-1F4B7253371E}">
      <dgm:prSet/>
      <dgm:spPr/>
      <dgm:t>
        <a:bodyPr/>
        <a:lstStyle/>
        <a:p>
          <a:endParaRPr lang="en-US"/>
        </a:p>
      </dgm:t>
    </dgm:pt>
    <dgm:pt modelId="{40FE008F-2883-4E0C-ABEA-E857575D4145}" type="parTrans" cxnId="{2B44F436-0067-4A83-9D90-1F4B7253371E}">
      <dgm:prSet/>
      <dgm:spPr/>
      <dgm:t>
        <a:bodyPr/>
        <a:lstStyle/>
        <a:p>
          <a:endParaRPr lang="en-US"/>
        </a:p>
      </dgm:t>
    </dgm:pt>
    <dgm:pt modelId="{4491E9BD-5F24-4BF0-8A04-889797E9B2ED}">
      <dgm:prSet phldrT="[Text]" phldr="0"/>
      <dgm:spPr/>
      <dgm:t>
        <a:bodyPr/>
        <a:lstStyle/>
        <a:p>
          <a:pPr rtl="0"/>
          <a:r>
            <a:rPr lang="en-US" dirty="0">
              <a:latin typeface="Calibri Light" panose="020F0302020204030204"/>
            </a:rPr>
            <a:t>General Counsel </a:t>
          </a:r>
          <a:endParaRPr lang="en-US" dirty="0"/>
        </a:p>
      </dgm:t>
    </dgm:pt>
    <dgm:pt modelId="{121CD9A4-18A4-4626-88AD-1DB1278AB730}" type="sibTrans" cxnId="{AC557CE5-D3CB-4F4C-8876-1E005824EA70}">
      <dgm:prSet/>
      <dgm:spPr/>
      <dgm:t>
        <a:bodyPr/>
        <a:lstStyle/>
        <a:p>
          <a:endParaRPr lang="en-US"/>
        </a:p>
      </dgm:t>
    </dgm:pt>
    <dgm:pt modelId="{0795F374-4C97-46C8-99B5-A21140F287E1}" type="parTrans" cxnId="{AC557CE5-D3CB-4F4C-8876-1E005824EA70}">
      <dgm:prSet/>
      <dgm:spPr/>
      <dgm:t>
        <a:bodyPr/>
        <a:lstStyle/>
        <a:p>
          <a:endParaRPr lang="en-US"/>
        </a:p>
      </dgm:t>
    </dgm:pt>
    <dgm:pt modelId="{974080B4-AE39-4C31-9AC8-4060A9293E79}">
      <dgm:prSet phldrT="[Text]" phldr="0"/>
      <dgm:spPr/>
      <dgm:t>
        <a:bodyPr/>
        <a:lstStyle/>
        <a:p>
          <a:r>
            <a:rPr lang="en-US" dirty="0">
              <a:latin typeface="Calibri Light" panose="020F0302020204030204"/>
            </a:rPr>
            <a:t>CEO</a:t>
          </a:r>
          <a:endParaRPr lang="en-US" dirty="0"/>
        </a:p>
      </dgm:t>
    </dgm:pt>
    <dgm:pt modelId="{49E93385-04CD-48AA-AF02-AA2F001013D8}" type="sibTrans" cxnId="{6D1CA5BA-441D-4B94-831D-3A2599222D19}">
      <dgm:prSet/>
      <dgm:spPr/>
      <dgm:t>
        <a:bodyPr/>
        <a:lstStyle/>
        <a:p>
          <a:endParaRPr lang="en-US"/>
        </a:p>
      </dgm:t>
    </dgm:pt>
    <dgm:pt modelId="{D64B812C-C9DC-4539-8FDB-09644D019C15}" type="parTrans" cxnId="{6D1CA5BA-441D-4B94-831D-3A2599222D19}">
      <dgm:prSet/>
      <dgm:spPr/>
      <dgm:t>
        <a:bodyPr/>
        <a:lstStyle/>
        <a:p>
          <a:endParaRPr lang="en-US"/>
        </a:p>
      </dgm:t>
    </dgm:pt>
    <dgm:pt modelId="{2CA192F3-C6A8-434B-8231-273FBC2FC2B2}">
      <dgm:prSet phldrT="[Text]" phldr="0"/>
      <dgm:spPr/>
      <dgm:t>
        <a:bodyPr/>
        <a:lstStyle/>
        <a:p>
          <a:r>
            <a:rPr lang="en-US" dirty="0">
              <a:latin typeface="Calibri Light" panose="020F0302020204030204"/>
            </a:rPr>
            <a:t>Chairman</a:t>
          </a:r>
          <a:endParaRPr lang="en-US" dirty="0"/>
        </a:p>
      </dgm:t>
    </dgm:pt>
    <dgm:pt modelId="{4DEFBEEA-5B10-4581-BF55-40B27A88CD1E}" type="sibTrans" cxnId="{CF3E0FDE-2BD6-45FB-B362-57295D727FF8}">
      <dgm:prSet/>
      <dgm:spPr/>
      <dgm:t>
        <a:bodyPr/>
        <a:lstStyle/>
        <a:p>
          <a:endParaRPr lang="en-US"/>
        </a:p>
      </dgm:t>
    </dgm:pt>
    <dgm:pt modelId="{F34C837F-3E2E-4278-9ADD-FCD004474972}" type="parTrans" cxnId="{CF3E0FDE-2BD6-45FB-B362-57295D727FF8}">
      <dgm:prSet/>
      <dgm:spPr/>
      <dgm:t>
        <a:bodyPr/>
        <a:lstStyle/>
        <a:p>
          <a:endParaRPr lang="en-US"/>
        </a:p>
      </dgm:t>
    </dgm:pt>
    <dgm:pt modelId="{70E55D32-86DD-704C-94DA-5601453B84E0}">
      <dgm:prSet phldrT="[Text]" phldr="0"/>
      <dgm:spPr/>
      <dgm:t>
        <a:bodyPr/>
        <a:lstStyle/>
        <a:p>
          <a:r>
            <a:rPr lang="en-US" dirty="0"/>
            <a:t>Board of Directors </a:t>
          </a:r>
        </a:p>
      </dgm:t>
    </dgm:pt>
    <dgm:pt modelId="{6A093730-6F32-9B4A-BBAC-3E43FA650E13}" type="parTrans" cxnId="{997AC840-E290-4648-B939-DAFF5CE941FD}">
      <dgm:prSet/>
      <dgm:spPr/>
      <dgm:t>
        <a:bodyPr/>
        <a:lstStyle/>
        <a:p>
          <a:endParaRPr lang="en-US"/>
        </a:p>
      </dgm:t>
    </dgm:pt>
    <dgm:pt modelId="{EC371ED3-A138-2945-B809-2AA1C2B12068}" type="sibTrans" cxnId="{997AC840-E290-4648-B939-DAFF5CE941FD}">
      <dgm:prSet/>
      <dgm:spPr/>
      <dgm:t>
        <a:bodyPr/>
        <a:lstStyle/>
        <a:p>
          <a:endParaRPr lang="en-US"/>
        </a:p>
      </dgm:t>
    </dgm:pt>
    <dgm:pt modelId="{CE2ABE77-A8AE-D849-AF1E-2F446E7433AC}">
      <dgm:prSet phldr="0"/>
      <dgm:spPr/>
      <dgm:t>
        <a:bodyPr/>
        <a:lstStyle/>
        <a:p>
          <a:pPr rtl="0"/>
          <a:r>
            <a:rPr lang="en-US" dirty="0">
              <a:latin typeface="Calibri Light" panose="020F0302020204030204"/>
            </a:rPr>
            <a:t>Rev Rec 1</a:t>
          </a:r>
        </a:p>
      </dgm:t>
    </dgm:pt>
    <dgm:pt modelId="{9A7B134E-350B-7745-953F-6D66C38EF95C}" type="parTrans" cxnId="{FEF43064-2F27-0843-86DB-BCF6277027E0}">
      <dgm:prSet/>
      <dgm:spPr/>
      <dgm:t>
        <a:bodyPr/>
        <a:lstStyle/>
        <a:p>
          <a:endParaRPr lang="en-US"/>
        </a:p>
      </dgm:t>
    </dgm:pt>
    <dgm:pt modelId="{84340621-9C66-E342-BB13-0E7F30BDE5BA}" type="sibTrans" cxnId="{FEF43064-2F27-0843-86DB-BCF6277027E0}">
      <dgm:prSet/>
      <dgm:spPr/>
      <dgm:t>
        <a:bodyPr/>
        <a:lstStyle/>
        <a:p>
          <a:endParaRPr lang="en-US"/>
        </a:p>
      </dgm:t>
    </dgm:pt>
    <dgm:pt modelId="{4AFC66A2-4201-4944-9999-8A317BDC5478}" type="pres">
      <dgm:prSet presAssocID="{482BC602-35FE-466C-AAFE-7B34FA643D7B}" presName="hierChild1" presStyleCnt="0">
        <dgm:presLayoutVars>
          <dgm:orgChart val="1"/>
          <dgm:chPref val="1"/>
          <dgm:dir val="rev"/>
          <dgm:animOne val="branch"/>
          <dgm:animLvl val="lvl"/>
          <dgm:resizeHandles/>
        </dgm:presLayoutVars>
      </dgm:prSet>
      <dgm:spPr/>
    </dgm:pt>
    <dgm:pt modelId="{3A2DAC1D-CB8F-9E4B-8680-1273D5B552F2}" type="pres">
      <dgm:prSet presAssocID="{70E55D32-86DD-704C-94DA-5601453B84E0}" presName="hierRoot1" presStyleCnt="0">
        <dgm:presLayoutVars>
          <dgm:hierBranch val="init"/>
        </dgm:presLayoutVars>
      </dgm:prSet>
      <dgm:spPr/>
    </dgm:pt>
    <dgm:pt modelId="{64358A09-BE74-804F-8FDB-5919B729FCFC}" type="pres">
      <dgm:prSet presAssocID="{70E55D32-86DD-704C-94DA-5601453B84E0}" presName="rootComposite1" presStyleCnt="0"/>
      <dgm:spPr/>
    </dgm:pt>
    <dgm:pt modelId="{5C08E470-1FFF-4143-B37B-1B4851709AA5}" type="pres">
      <dgm:prSet presAssocID="{70E55D32-86DD-704C-94DA-5601453B84E0}" presName="rootText1" presStyleLbl="node0" presStyleIdx="0" presStyleCnt="1">
        <dgm:presLayoutVars>
          <dgm:chPref val="3"/>
        </dgm:presLayoutVars>
      </dgm:prSet>
      <dgm:spPr/>
    </dgm:pt>
    <dgm:pt modelId="{558C7DEC-E502-6A46-913E-98A47E34E489}" type="pres">
      <dgm:prSet presAssocID="{70E55D32-86DD-704C-94DA-5601453B84E0}" presName="rootConnector1" presStyleLbl="node1" presStyleIdx="0" presStyleCnt="0"/>
      <dgm:spPr/>
    </dgm:pt>
    <dgm:pt modelId="{B9034CDC-10FD-724F-98CA-0501E609AB29}" type="pres">
      <dgm:prSet presAssocID="{70E55D32-86DD-704C-94DA-5601453B84E0}" presName="hierChild2" presStyleCnt="0"/>
      <dgm:spPr/>
    </dgm:pt>
    <dgm:pt modelId="{D1F62E98-06B8-B446-B0E0-46B21BD97664}" type="pres">
      <dgm:prSet presAssocID="{F34C837F-3E2E-4278-9ADD-FCD004474972}" presName="Name37" presStyleLbl="parChTrans1D2" presStyleIdx="0" presStyleCnt="5"/>
      <dgm:spPr/>
    </dgm:pt>
    <dgm:pt modelId="{5835DA70-7239-4B43-A717-C5B79B879E85}" type="pres">
      <dgm:prSet presAssocID="{2CA192F3-C6A8-434B-8231-273FBC2FC2B2}" presName="hierRoot2" presStyleCnt="0">
        <dgm:presLayoutVars>
          <dgm:hierBranch val="init"/>
        </dgm:presLayoutVars>
      </dgm:prSet>
      <dgm:spPr/>
    </dgm:pt>
    <dgm:pt modelId="{32FBF1B8-1720-064B-A4CA-CE9DCBDBB5B5}" type="pres">
      <dgm:prSet presAssocID="{2CA192F3-C6A8-434B-8231-273FBC2FC2B2}" presName="rootComposite" presStyleCnt="0"/>
      <dgm:spPr/>
    </dgm:pt>
    <dgm:pt modelId="{3242E783-28EC-204F-823E-C34E575B1F1F}" type="pres">
      <dgm:prSet presAssocID="{2CA192F3-C6A8-434B-8231-273FBC2FC2B2}" presName="rootText" presStyleLbl="node2" presStyleIdx="0" presStyleCnt="5">
        <dgm:presLayoutVars>
          <dgm:chPref val="3"/>
        </dgm:presLayoutVars>
      </dgm:prSet>
      <dgm:spPr/>
    </dgm:pt>
    <dgm:pt modelId="{59B84C29-4D8A-484E-848A-088C0D49E3AB}" type="pres">
      <dgm:prSet presAssocID="{2CA192F3-C6A8-434B-8231-273FBC2FC2B2}" presName="rootConnector" presStyleLbl="node2" presStyleIdx="0" presStyleCnt="5"/>
      <dgm:spPr/>
    </dgm:pt>
    <dgm:pt modelId="{49B143CC-EC49-5F46-8310-E574167D88F5}" type="pres">
      <dgm:prSet presAssocID="{2CA192F3-C6A8-434B-8231-273FBC2FC2B2}" presName="hierChild4" presStyleCnt="0"/>
      <dgm:spPr/>
    </dgm:pt>
    <dgm:pt modelId="{E027B6A1-352A-AB4C-BC02-B49A1828BD10}" type="pres">
      <dgm:prSet presAssocID="{2CA192F3-C6A8-434B-8231-273FBC2FC2B2}" presName="hierChild5" presStyleCnt="0"/>
      <dgm:spPr/>
    </dgm:pt>
    <dgm:pt modelId="{6D6F4F93-E000-D740-8369-2F41DFC3D5A4}" type="pres">
      <dgm:prSet presAssocID="{D64B812C-C9DC-4539-8FDB-09644D019C15}" presName="Name37" presStyleLbl="parChTrans1D2" presStyleIdx="1" presStyleCnt="5"/>
      <dgm:spPr/>
    </dgm:pt>
    <dgm:pt modelId="{63C6AE14-6E17-A740-B2B9-287C68797004}" type="pres">
      <dgm:prSet presAssocID="{974080B4-AE39-4C31-9AC8-4060A9293E79}" presName="hierRoot2" presStyleCnt="0">
        <dgm:presLayoutVars>
          <dgm:hierBranch val="init"/>
        </dgm:presLayoutVars>
      </dgm:prSet>
      <dgm:spPr/>
    </dgm:pt>
    <dgm:pt modelId="{E79452FD-6545-D74A-B900-C5297C6D254A}" type="pres">
      <dgm:prSet presAssocID="{974080B4-AE39-4C31-9AC8-4060A9293E79}" presName="rootComposite" presStyleCnt="0"/>
      <dgm:spPr/>
    </dgm:pt>
    <dgm:pt modelId="{39FA4E03-A011-9947-9522-A4A7E0506714}" type="pres">
      <dgm:prSet presAssocID="{974080B4-AE39-4C31-9AC8-4060A9293E79}" presName="rootText" presStyleLbl="node2" presStyleIdx="1" presStyleCnt="5">
        <dgm:presLayoutVars>
          <dgm:chPref val="3"/>
        </dgm:presLayoutVars>
      </dgm:prSet>
      <dgm:spPr/>
    </dgm:pt>
    <dgm:pt modelId="{E7CBCF0E-25DB-0042-9F9D-84A13DBF3767}" type="pres">
      <dgm:prSet presAssocID="{974080B4-AE39-4C31-9AC8-4060A9293E79}" presName="rootConnector" presStyleLbl="node2" presStyleIdx="1" presStyleCnt="5"/>
      <dgm:spPr/>
    </dgm:pt>
    <dgm:pt modelId="{B17D1F6D-A364-7142-B20E-044604820473}" type="pres">
      <dgm:prSet presAssocID="{974080B4-AE39-4C31-9AC8-4060A9293E79}" presName="hierChild4" presStyleCnt="0"/>
      <dgm:spPr/>
    </dgm:pt>
    <dgm:pt modelId="{8D51AEC0-5C26-4A36-BCE9-8DA5988ED543}" type="pres">
      <dgm:prSet presAssocID="{0795F374-4C97-46C8-99B5-A21140F287E1}" presName="Name37" presStyleLbl="parChTrans1D3" presStyleIdx="0" presStyleCnt="16"/>
      <dgm:spPr/>
    </dgm:pt>
    <dgm:pt modelId="{BE980535-80C4-463B-8C8D-30D1CAF20142}" type="pres">
      <dgm:prSet presAssocID="{4491E9BD-5F24-4BF0-8A04-889797E9B2ED}" presName="hierRoot2" presStyleCnt="0">
        <dgm:presLayoutVars>
          <dgm:hierBranch val="init"/>
        </dgm:presLayoutVars>
      </dgm:prSet>
      <dgm:spPr/>
    </dgm:pt>
    <dgm:pt modelId="{732AE77B-5E00-4B43-9DFF-F80FD44BBDA1}" type="pres">
      <dgm:prSet presAssocID="{4491E9BD-5F24-4BF0-8A04-889797E9B2ED}" presName="rootComposite" presStyleCnt="0"/>
      <dgm:spPr/>
    </dgm:pt>
    <dgm:pt modelId="{2775D36F-6F42-45C9-B8BD-892D204BDE1D}" type="pres">
      <dgm:prSet presAssocID="{4491E9BD-5F24-4BF0-8A04-889797E9B2ED}" presName="rootText" presStyleLbl="node3" presStyleIdx="0" presStyleCnt="16" custLinFactNeighborX="14983" custLinFactNeighborY="2383">
        <dgm:presLayoutVars>
          <dgm:chPref val="3"/>
        </dgm:presLayoutVars>
      </dgm:prSet>
      <dgm:spPr/>
    </dgm:pt>
    <dgm:pt modelId="{68BF1C4B-0A5E-4E1C-ADDF-C60506BA24EE}" type="pres">
      <dgm:prSet presAssocID="{4491E9BD-5F24-4BF0-8A04-889797E9B2ED}" presName="rootConnector" presStyleLbl="node3" presStyleIdx="0" presStyleCnt="16"/>
      <dgm:spPr/>
    </dgm:pt>
    <dgm:pt modelId="{361CF9FA-FCCD-4B33-95B4-71EF078D4ECC}" type="pres">
      <dgm:prSet presAssocID="{4491E9BD-5F24-4BF0-8A04-889797E9B2ED}" presName="hierChild4" presStyleCnt="0"/>
      <dgm:spPr/>
    </dgm:pt>
    <dgm:pt modelId="{8E6F5A43-9805-4D17-B691-313C386DB478}" type="pres">
      <dgm:prSet presAssocID="{D04D58F4-3143-4111-A4D1-180D8F534D65}" presName="Name37" presStyleLbl="parChTrans1D4" presStyleIdx="0" presStyleCnt="18"/>
      <dgm:spPr/>
    </dgm:pt>
    <dgm:pt modelId="{B05E21A8-2432-4486-99F4-B5B008A71CF8}" type="pres">
      <dgm:prSet presAssocID="{4761FA19-B4BF-476E-B8B1-4C2C0734D1F6}" presName="hierRoot2" presStyleCnt="0">
        <dgm:presLayoutVars>
          <dgm:hierBranch val="init"/>
        </dgm:presLayoutVars>
      </dgm:prSet>
      <dgm:spPr/>
    </dgm:pt>
    <dgm:pt modelId="{D4F0BED4-D0A5-44F8-AB94-4FD420BE6248}" type="pres">
      <dgm:prSet presAssocID="{4761FA19-B4BF-476E-B8B1-4C2C0734D1F6}" presName="rootComposite" presStyleCnt="0"/>
      <dgm:spPr/>
    </dgm:pt>
    <dgm:pt modelId="{36BBB0F1-8715-4997-957B-7D6284E70E04}" type="pres">
      <dgm:prSet presAssocID="{4761FA19-B4BF-476E-B8B1-4C2C0734D1F6}" presName="rootText" presStyleLbl="node4" presStyleIdx="0" presStyleCnt="18">
        <dgm:presLayoutVars>
          <dgm:chPref val="3"/>
        </dgm:presLayoutVars>
      </dgm:prSet>
      <dgm:spPr/>
    </dgm:pt>
    <dgm:pt modelId="{B57CAA8B-CC4D-4182-88B1-6694DB60C4D7}" type="pres">
      <dgm:prSet presAssocID="{4761FA19-B4BF-476E-B8B1-4C2C0734D1F6}" presName="rootConnector" presStyleLbl="node4" presStyleIdx="0" presStyleCnt="18"/>
      <dgm:spPr/>
    </dgm:pt>
    <dgm:pt modelId="{77426668-C32E-42C1-B98C-7678FFF085E3}" type="pres">
      <dgm:prSet presAssocID="{4761FA19-B4BF-476E-B8B1-4C2C0734D1F6}" presName="hierChild4" presStyleCnt="0"/>
      <dgm:spPr/>
    </dgm:pt>
    <dgm:pt modelId="{5B32E0FA-DDA3-4C07-AEF2-FE08C3C5CA39}" type="pres">
      <dgm:prSet presAssocID="{4761FA19-B4BF-476E-B8B1-4C2C0734D1F6}" presName="hierChild5" presStyleCnt="0"/>
      <dgm:spPr/>
    </dgm:pt>
    <dgm:pt modelId="{E106377D-908F-479F-A6AE-85FDE73FB415}" type="pres">
      <dgm:prSet presAssocID="{AB8E39FC-0E40-426F-9A59-38162CE559B1}" presName="Name37" presStyleLbl="parChTrans1D4" presStyleIdx="1" presStyleCnt="18"/>
      <dgm:spPr/>
    </dgm:pt>
    <dgm:pt modelId="{840808A3-FE7E-4C98-8852-9C436C366D0A}" type="pres">
      <dgm:prSet presAssocID="{C93D1E6E-A3D3-4CE1-AB39-CEDE8A03B046}" presName="hierRoot2" presStyleCnt="0">
        <dgm:presLayoutVars>
          <dgm:hierBranch val="init"/>
        </dgm:presLayoutVars>
      </dgm:prSet>
      <dgm:spPr/>
    </dgm:pt>
    <dgm:pt modelId="{64956417-5D83-4D4E-8EE5-5D97B8A457B0}" type="pres">
      <dgm:prSet presAssocID="{C93D1E6E-A3D3-4CE1-AB39-CEDE8A03B046}" presName="rootComposite" presStyleCnt="0"/>
      <dgm:spPr/>
    </dgm:pt>
    <dgm:pt modelId="{1B9F7E18-D3F7-4990-81D5-58D17E070A81}" type="pres">
      <dgm:prSet presAssocID="{C93D1E6E-A3D3-4CE1-AB39-CEDE8A03B046}" presName="rootText" presStyleLbl="node4" presStyleIdx="1" presStyleCnt="18">
        <dgm:presLayoutVars>
          <dgm:chPref val="3"/>
        </dgm:presLayoutVars>
      </dgm:prSet>
      <dgm:spPr/>
    </dgm:pt>
    <dgm:pt modelId="{D9143847-D0CF-4F49-BA6B-D06D16C2D0C3}" type="pres">
      <dgm:prSet presAssocID="{C93D1E6E-A3D3-4CE1-AB39-CEDE8A03B046}" presName="rootConnector" presStyleLbl="node4" presStyleIdx="1" presStyleCnt="18"/>
      <dgm:spPr/>
    </dgm:pt>
    <dgm:pt modelId="{9D8B6330-8A94-448C-AD5A-CD1611AD0698}" type="pres">
      <dgm:prSet presAssocID="{C93D1E6E-A3D3-4CE1-AB39-CEDE8A03B046}" presName="hierChild4" presStyleCnt="0"/>
      <dgm:spPr/>
    </dgm:pt>
    <dgm:pt modelId="{332D9391-B6DF-42F5-A161-50BA7BFD5B6C}" type="pres">
      <dgm:prSet presAssocID="{C93D1E6E-A3D3-4CE1-AB39-CEDE8A03B046}" presName="hierChild5" presStyleCnt="0"/>
      <dgm:spPr/>
    </dgm:pt>
    <dgm:pt modelId="{3D344112-CD27-469D-A047-6582CF36113B}" type="pres">
      <dgm:prSet presAssocID="{4491E9BD-5F24-4BF0-8A04-889797E9B2ED}" presName="hierChild5" presStyleCnt="0"/>
      <dgm:spPr/>
    </dgm:pt>
    <dgm:pt modelId="{64C43E60-7B97-4705-AF14-3B1F3F6577FD}" type="pres">
      <dgm:prSet presAssocID="{40FE008F-2883-4E0C-ABEA-E857575D4145}" presName="Name37" presStyleLbl="parChTrans1D3" presStyleIdx="1" presStyleCnt="16"/>
      <dgm:spPr/>
    </dgm:pt>
    <dgm:pt modelId="{803E675D-809D-4FBE-88B9-20CCA12B7980}" type="pres">
      <dgm:prSet presAssocID="{BE7DCC92-B938-447E-BEC6-DA996FAD35D0}" presName="hierRoot2" presStyleCnt="0">
        <dgm:presLayoutVars>
          <dgm:hierBranch val="init"/>
        </dgm:presLayoutVars>
      </dgm:prSet>
      <dgm:spPr/>
    </dgm:pt>
    <dgm:pt modelId="{0980807C-E15B-4BD0-B967-81908577B2D6}" type="pres">
      <dgm:prSet presAssocID="{BE7DCC92-B938-447E-BEC6-DA996FAD35D0}" presName="rootComposite" presStyleCnt="0"/>
      <dgm:spPr/>
    </dgm:pt>
    <dgm:pt modelId="{111ECCE2-A32F-469C-9270-053F35732BB6}" type="pres">
      <dgm:prSet presAssocID="{BE7DCC92-B938-447E-BEC6-DA996FAD35D0}" presName="rootText" presStyleLbl="node3" presStyleIdx="1" presStyleCnt="16">
        <dgm:presLayoutVars>
          <dgm:chPref val="3"/>
        </dgm:presLayoutVars>
      </dgm:prSet>
      <dgm:spPr/>
    </dgm:pt>
    <dgm:pt modelId="{2EC405E8-480F-4392-B1AC-F068E30003AB}" type="pres">
      <dgm:prSet presAssocID="{BE7DCC92-B938-447E-BEC6-DA996FAD35D0}" presName="rootConnector" presStyleLbl="node3" presStyleIdx="1" presStyleCnt="16"/>
      <dgm:spPr/>
    </dgm:pt>
    <dgm:pt modelId="{AE0116E1-7DBD-4467-9890-1E2DB1B15A29}" type="pres">
      <dgm:prSet presAssocID="{BE7DCC92-B938-447E-BEC6-DA996FAD35D0}" presName="hierChild4" presStyleCnt="0"/>
      <dgm:spPr/>
    </dgm:pt>
    <dgm:pt modelId="{8C0BFB88-646B-4803-84EC-D60E601F4076}" type="pres">
      <dgm:prSet presAssocID="{DE664F48-E1AF-48B9-97DF-DD336B6C1AEB}" presName="Name37" presStyleLbl="parChTrans1D4" presStyleIdx="2" presStyleCnt="18"/>
      <dgm:spPr/>
    </dgm:pt>
    <dgm:pt modelId="{882E5F27-745E-42DA-9CEF-78B5F185E4BE}" type="pres">
      <dgm:prSet presAssocID="{6DD7D614-81E5-4BAE-98C9-3EFCFE4B192B}" presName="hierRoot2" presStyleCnt="0">
        <dgm:presLayoutVars>
          <dgm:hierBranch val="init"/>
        </dgm:presLayoutVars>
      </dgm:prSet>
      <dgm:spPr/>
    </dgm:pt>
    <dgm:pt modelId="{8EBD3219-E78F-4C55-9102-351914ADB9E8}" type="pres">
      <dgm:prSet presAssocID="{6DD7D614-81E5-4BAE-98C9-3EFCFE4B192B}" presName="rootComposite" presStyleCnt="0"/>
      <dgm:spPr/>
    </dgm:pt>
    <dgm:pt modelId="{C5F68103-5042-48BF-B113-F4C9EC7886AD}" type="pres">
      <dgm:prSet presAssocID="{6DD7D614-81E5-4BAE-98C9-3EFCFE4B192B}" presName="rootText" presStyleLbl="node4" presStyleIdx="2" presStyleCnt="18">
        <dgm:presLayoutVars>
          <dgm:chPref val="3"/>
        </dgm:presLayoutVars>
      </dgm:prSet>
      <dgm:spPr/>
    </dgm:pt>
    <dgm:pt modelId="{ACC68AAD-21BC-414B-B85B-B149153C2993}" type="pres">
      <dgm:prSet presAssocID="{6DD7D614-81E5-4BAE-98C9-3EFCFE4B192B}" presName="rootConnector" presStyleLbl="node4" presStyleIdx="2" presStyleCnt="18"/>
      <dgm:spPr/>
    </dgm:pt>
    <dgm:pt modelId="{7BDEBB83-1C60-4DE9-B801-B23D1BF9DFA7}" type="pres">
      <dgm:prSet presAssocID="{6DD7D614-81E5-4BAE-98C9-3EFCFE4B192B}" presName="hierChild4" presStyleCnt="0"/>
      <dgm:spPr/>
    </dgm:pt>
    <dgm:pt modelId="{FC76A580-DD32-499B-8FE2-B2B9D6330CF7}" type="pres">
      <dgm:prSet presAssocID="{6DD7D614-81E5-4BAE-98C9-3EFCFE4B192B}" presName="hierChild5" presStyleCnt="0"/>
      <dgm:spPr/>
    </dgm:pt>
    <dgm:pt modelId="{30BF72F5-482A-4733-93C8-C608C4314236}" type="pres">
      <dgm:prSet presAssocID="{0793A08B-A00B-4320-9B4C-AA3702189DCC}" presName="Name37" presStyleLbl="parChTrans1D4" presStyleIdx="3" presStyleCnt="18"/>
      <dgm:spPr/>
    </dgm:pt>
    <dgm:pt modelId="{130C4513-48FE-4F9B-9159-994064932A10}" type="pres">
      <dgm:prSet presAssocID="{BEAC6865-28FC-4547-8227-D97AD3A495AF}" presName="hierRoot2" presStyleCnt="0">
        <dgm:presLayoutVars>
          <dgm:hierBranch val="init"/>
        </dgm:presLayoutVars>
      </dgm:prSet>
      <dgm:spPr/>
    </dgm:pt>
    <dgm:pt modelId="{FC58FD93-05E9-448E-A917-2251BB37CBE9}" type="pres">
      <dgm:prSet presAssocID="{BEAC6865-28FC-4547-8227-D97AD3A495AF}" presName="rootComposite" presStyleCnt="0"/>
      <dgm:spPr/>
    </dgm:pt>
    <dgm:pt modelId="{837A063D-45B8-4B55-B973-D8D87C2D8696}" type="pres">
      <dgm:prSet presAssocID="{BEAC6865-28FC-4547-8227-D97AD3A495AF}" presName="rootText" presStyleLbl="node4" presStyleIdx="3" presStyleCnt="18">
        <dgm:presLayoutVars>
          <dgm:chPref val="3"/>
        </dgm:presLayoutVars>
      </dgm:prSet>
      <dgm:spPr/>
    </dgm:pt>
    <dgm:pt modelId="{823156A1-7392-4A79-8895-DD3DCB97FCF8}" type="pres">
      <dgm:prSet presAssocID="{BEAC6865-28FC-4547-8227-D97AD3A495AF}" presName="rootConnector" presStyleLbl="node4" presStyleIdx="3" presStyleCnt="18"/>
      <dgm:spPr/>
    </dgm:pt>
    <dgm:pt modelId="{505CA84C-51E5-4DB6-A633-7D6F4D3EA970}" type="pres">
      <dgm:prSet presAssocID="{BEAC6865-28FC-4547-8227-D97AD3A495AF}" presName="hierChild4" presStyleCnt="0"/>
      <dgm:spPr/>
    </dgm:pt>
    <dgm:pt modelId="{3479A9A4-D386-4941-88AB-F1D01F7911F3}" type="pres">
      <dgm:prSet presAssocID="{BEAC6865-28FC-4547-8227-D97AD3A495AF}" presName="hierChild5" presStyleCnt="0"/>
      <dgm:spPr/>
    </dgm:pt>
    <dgm:pt modelId="{F7C890EA-97A5-4142-A080-A059F21B78E5}" type="pres">
      <dgm:prSet presAssocID="{B63BF240-B0F0-42F8-BBB5-076D8DE2D48E}" presName="Name37" presStyleLbl="parChTrans1D4" presStyleIdx="4" presStyleCnt="18"/>
      <dgm:spPr/>
    </dgm:pt>
    <dgm:pt modelId="{D3FCEF6B-6254-42ED-8DE7-EAAC71126404}" type="pres">
      <dgm:prSet presAssocID="{FFDEC1E7-17C7-4829-9AB6-EC287F01F839}" presName="hierRoot2" presStyleCnt="0">
        <dgm:presLayoutVars>
          <dgm:hierBranch val="init"/>
        </dgm:presLayoutVars>
      </dgm:prSet>
      <dgm:spPr/>
    </dgm:pt>
    <dgm:pt modelId="{7F50BD7B-BC1F-41C1-AC2E-49C2AF9AD9DC}" type="pres">
      <dgm:prSet presAssocID="{FFDEC1E7-17C7-4829-9AB6-EC287F01F839}" presName="rootComposite" presStyleCnt="0"/>
      <dgm:spPr/>
    </dgm:pt>
    <dgm:pt modelId="{60DDFC05-DD27-4125-B28E-AE54350C9FA4}" type="pres">
      <dgm:prSet presAssocID="{FFDEC1E7-17C7-4829-9AB6-EC287F01F839}" presName="rootText" presStyleLbl="node4" presStyleIdx="4" presStyleCnt="18">
        <dgm:presLayoutVars>
          <dgm:chPref val="3"/>
        </dgm:presLayoutVars>
      </dgm:prSet>
      <dgm:spPr/>
    </dgm:pt>
    <dgm:pt modelId="{2A5B77EC-4886-4241-A846-D2272ED5AA94}" type="pres">
      <dgm:prSet presAssocID="{FFDEC1E7-17C7-4829-9AB6-EC287F01F839}" presName="rootConnector" presStyleLbl="node4" presStyleIdx="4" presStyleCnt="18"/>
      <dgm:spPr/>
    </dgm:pt>
    <dgm:pt modelId="{722E6873-4677-48A0-88A7-2229F1EC87C7}" type="pres">
      <dgm:prSet presAssocID="{FFDEC1E7-17C7-4829-9AB6-EC287F01F839}" presName="hierChild4" presStyleCnt="0"/>
      <dgm:spPr/>
    </dgm:pt>
    <dgm:pt modelId="{A6FA9C15-B52B-4514-B660-DD3804549174}" type="pres">
      <dgm:prSet presAssocID="{FFDEC1E7-17C7-4829-9AB6-EC287F01F839}" presName="hierChild5" presStyleCnt="0"/>
      <dgm:spPr/>
    </dgm:pt>
    <dgm:pt modelId="{AD8057C6-2514-4828-98C9-BC44AA216EBB}" type="pres">
      <dgm:prSet presAssocID="{5274B79E-4F7C-43FE-8BAB-643CB0C5790F}" presName="Name37" presStyleLbl="parChTrans1D4" presStyleIdx="5" presStyleCnt="18"/>
      <dgm:spPr/>
    </dgm:pt>
    <dgm:pt modelId="{0168D412-9396-4D22-BCC3-33F9B456F377}" type="pres">
      <dgm:prSet presAssocID="{6C1CFC55-86B9-4351-906A-8C6A8D507ED9}" presName="hierRoot2" presStyleCnt="0">
        <dgm:presLayoutVars>
          <dgm:hierBranch val="init"/>
        </dgm:presLayoutVars>
      </dgm:prSet>
      <dgm:spPr/>
    </dgm:pt>
    <dgm:pt modelId="{2728C7BF-7EAF-4FF3-B030-6E365E110A2B}" type="pres">
      <dgm:prSet presAssocID="{6C1CFC55-86B9-4351-906A-8C6A8D507ED9}" presName="rootComposite" presStyleCnt="0"/>
      <dgm:spPr/>
    </dgm:pt>
    <dgm:pt modelId="{877DEC64-EF39-4511-B41E-338C9C9A0872}" type="pres">
      <dgm:prSet presAssocID="{6C1CFC55-86B9-4351-906A-8C6A8D507ED9}" presName="rootText" presStyleLbl="node4" presStyleIdx="5" presStyleCnt="18">
        <dgm:presLayoutVars>
          <dgm:chPref val="3"/>
        </dgm:presLayoutVars>
      </dgm:prSet>
      <dgm:spPr/>
    </dgm:pt>
    <dgm:pt modelId="{5D01F13D-4FF6-4EA8-AA97-8421C78183B1}" type="pres">
      <dgm:prSet presAssocID="{6C1CFC55-86B9-4351-906A-8C6A8D507ED9}" presName="rootConnector" presStyleLbl="node4" presStyleIdx="5" presStyleCnt="18"/>
      <dgm:spPr/>
    </dgm:pt>
    <dgm:pt modelId="{D0E0B6BC-71B9-4741-BDB3-988FCCBA9ACB}" type="pres">
      <dgm:prSet presAssocID="{6C1CFC55-86B9-4351-906A-8C6A8D507ED9}" presName="hierChild4" presStyleCnt="0"/>
      <dgm:spPr/>
    </dgm:pt>
    <dgm:pt modelId="{ACD105DC-2810-4F1E-8970-98714E97ED9E}" type="pres">
      <dgm:prSet presAssocID="{6C1CFC55-86B9-4351-906A-8C6A8D507ED9}" presName="hierChild5" presStyleCnt="0"/>
      <dgm:spPr/>
    </dgm:pt>
    <dgm:pt modelId="{05505013-B72D-486A-A374-D4FC340AD02E}" type="pres">
      <dgm:prSet presAssocID="{78F351D2-AABA-44F8-95FA-C1C0873058EF}" presName="Name37" presStyleLbl="parChTrans1D4" presStyleIdx="6" presStyleCnt="18"/>
      <dgm:spPr/>
    </dgm:pt>
    <dgm:pt modelId="{9B45C9C3-6246-4E2B-B2FE-8857524E9420}" type="pres">
      <dgm:prSet presAssocID="{4522BB8F-740B-44C3-A330-3ACF2383C6E3}" presName="hierRoot2" presStyleCnt="0">
        <dgm:presLayoutVars>
          <dgm:hierBranch val="init"/>
        </dgm:presLayoutVars>
      </dgm:prSet>
      <dgm:spPr/>
    </dgm:pt>
    <dgm:pt modelId="{87841671-EE49-472E-8790-D43197DC8077}" type="pres">
      <dgm:prSet presAssocID="{4522BB8F-740B-44C3-A330-3ACF2383C6E3}" presName="rootComposite" presStyleCnt="0"/>
      <dgm:spPr/>
    </dgm:pt>
    <dgm:pt modelId="{D673D7FA-DB84-4C70-9A8E-627AB20240B8}" type="pres">
      <dgm:prSet presAssocID="{4522BB8F-740B-44C3-A330-3ACF2383C6E3}" presName="rootText" presStyleLbl="node4" presStyleIdx="6" presStyleCnt="18">
        <dgm:presLayoutVars>
          <dgm:chPref val="3"/>
        </dgm:presLayoutVars>
      </dgm:prSet>
      <dgm:spPr/>
    </dgm:pt>
    <dgm:pt modelId="{8F9F9CAE-A54D-4157-B160-53D823EC0B7F}" type="pres">
      <dgm:prSet presAssocID="{4522BB8F-740B-44C3-A330-3ACF2383C6E3}" presName="rootConnector" presStyleLbl="node4" presStyleIdx="6" presStyleCnt="18"/>
      <dgm:spPr/>
    </dgm:pt>
    <dgm:pt modelId="{93D19FE1-51E6-4917-A1EF-F176DE67BFB8}" type="pres">
      <dgm:prSet presAssocID="{4522BB8F-740B-44C3-A330-3ACF2383C6E3}" presName="hierChild4" presStyleCnt="0"/>
      <dgm:spPr/>
    </dgm:pt>
    <dgm:pt modelId="{94EB4BC7-D442-4BD5-83DA-93E23FCFD53A}" type="pres">
      <dgm:prSet presAssocID="{4522BB8F-740B-44C3-A330-3ACF2383C6E3}" presName="hierChild5" presStyleCnt="0"/>
      <dgm:spPr/>
    </dgm:pt>
    <dgm:pt modelId="{470878AF-14AE-4D1B-9AC3-384D32BDE706}" type="pres">
      <dgm:prSet presAssocID="{EEE17952-E16D-4CBA-B06E-9E7DBF1DF91A}" presName="Name37" presStyleLbl="parChTrans1D4" presStyleIdx="7" presStyleCnt="18"/>
      <dgm:spPr/>
    </dgm:pt>
    <dgm:pt modelId="{04AD3BFE-2954-460F-9D19-089339BB6065}" type="pres">
      <dgm:prSet presAssocID="{D38E3663-C796-43DA-9F27-BFE7EB47B54F}" presName="hierRoot2" presStyleCnt="0">
        <dgm:presLayoutVars>
          <dgm:hierBranch val="init"/>
        </dgm:presLayoutVars>
      </dgm:prSet>
      <dgm:spPr/>
    </dgm:pt>
    <dgm:pt modelId="{5CCFF7D6-B636-4FEE-9E2D-926B6136FED6}" type="pres">
      <dgm:prSet presAssocID="{D38E3663-C796-43DA-9F27-BFE7EB47B54F}" presName="rootComposite" presStyleCnt="0"/>
      <dgm:spPr/>
    </dgm:pt>
    <dgm:pt modelId="{59B7CD7F-9826-4B0B-880B-D1D91671E460}" type="pres">
      <dgm:prSet presAssocID="{D38E3663-C796-43DA-9F27-BFE7EB47B54F}" presName="rootText" presStyleLbl="node4" presStyleIdx="7" presStyleCnt="18">
        <dgm:presLayoutVars>
          <dgm:chPref val="3"/>
        </dgm:presLayoutVars>
      </dgm:prSet>
      <dgm:spPr/>
    </dgm:pt>
    <dgm:pt modelId="{4586780C-11A6-48E0-B7CC-6553A7918510}" type="pres">
      <dgm:prSet presAssocID="{D38E3663-C796-43DA-9F27-BFE7EB47B54F}" presName="rootConnector" presStyleLbl="node4" presStyleIdx="7" presStyleCnt="18"/>
      <dgm:spPr/>
    </dgm:pt>
    <dgm:pt modelId="{6F328CBF-92B9-4025-9B8C-860780E6201E}" type="pres">
      <dgm:prSet presAssocID="{D38E3663-C796-43DA-9F27-BFE7EB47B54F}" presName="hierChild4" presStyleCnt="0"/>
      <dgm:spPr/>
    </dgm:pt>
    <dgm:pt modelId="{22756F56-E3E9-4502-A65D-8CC7FB87E8C6}" type="pres">
      <dgm:prSet presAssocID="{D38E3663-C796-43DA-9F27-BFE7EB47B54F}" presName="hierChild5" presStyleCnt="0"/>
      <dgm:spPr/>
    </dgm:pt>
    <dgm:pt modelId="{5F398B13-CDFA-409F-83E5-FE643FDFFC0F}" type="pres">
      <dgm:prSet presAssocID="{BE7DCC92-B938-447E-BEC6-DA996FAD35D0}" presName="hierChild5" presStyleCnt="0"/>
      <dgm:spPr/>
    </dgm:pt>
    <dgm:pt modelId="{F1AF9385-56EF-48FC-9CC9-4EAF5BF2CE3E}" type="pres">
      <dgm:prSet presAssocID="{900A1010-A17A-47BD-AD8B-C4B2AEBDBAE4}" presName="Name37" presStyleLbl="parChTrans1D3" presStyleIdx="2" presStyleCnt="16"/>
      <dgm:spPr/>
    </dgm:pt>
    <dgm:pt modelId="{0218F005-1219-4750-B9BE-21EB528A00AE}" type="pres">
      <dgm:prSet presAssocID="{21617DBA-64F5-4976-8057-3042C2BFAB60}" presName="hierRoot2" presStyleCnt="0">
        <dgm:presLayoutVars>
          <dgm:hierBranch val="init"/>
        </dgm:presLayoutVars>
      </dgm:prSet>
      <dgm:spPr/>
    </dgm:pt>
    <dgm:pt modelId="{DFDB2620-2A10-4F76-AA77-C1482D5FFCAE}" type="pres">
      <dgm:prSet presAssocID="{21617DBA-64F5-4976-8057-3042C2BFAB60}" presName="rootComposite" presStyleCnt="0"/>
      <dgm:spPr/>
    </dgm:pt>
    <dgm:pt modelId="{52DC4D14-2065-47B3-BDEC-A950483A160A}" type="pres">
      <dgm:prSet presAssocID="{21617DBA-64F5-4976-8057-3042C2BFAB60}" presName="rootText" presStyleLbl="node3" presStyleIdx="2" presStyleCnt="16">
        <dgm:presLayoutVars>
          <dgm:chPref val="3"/>
        </dgm:presLayoutVars>
      </dgm:prSet>
      <dgm:spPr/>
    </dgm:pt>
    <dgm:pt modelId="{0AAA504D-232B-407A-A9D1-043E50938506}" type="pres">
      <dgm:prSet presAssocID="{21617DBA-64F5-4976-8057-3042C2BFAB60}" presName="rootConnector" presStyleLbl="node3" presStyleIdx="2" presStyleCnt="16"/>
      <dgm:spPr/>
    </dgm:pt>
    <dgm:pt modelId="{897F9EE8-07F1-43BC-B9C3-B9391DDACACA}" type="pres">
      <dgm:prSet presAssocID="{21617DBA-64F5-4976-8057-3042C2BFAB60}" presName="hierChild4" presStyleCnt="0"/>
      <dgm:spPr/>
    </dgm:pt>
    <dgm:pt modelId="{77477AD3-DE5B-453F-9DF2-5321BE448555}" type="pres">
      <dgm:prSet presAssocID="{C8A58F4A-3D3E-44BA-925A-2D4F3A39DF30}" presName="Name37" presStyleLbl="parChTrans1D4" presStyleIdx="8" presStyleCnt="18"/>
      <dgm:spPr/>
    </dgm:pt>
    <dgm:pt modelId="{5AF553D6-6FE8-4C23-B2BC-39438603C7D3}" type="pres">
      <dgm:prSet presAssocID="{C85960B2-4114-492C-8FEA-6866A5DBF9D9}" presName="hierRoot2" presStyleCnt="0">
        <dgm:presLayoutVars>
          <dgm:hierBranch val="init"/>
        </dgm:presLayoutVars>
      </dgm:prSet>
      <dgm:spPr/>
    </dgm:pt>
    <dgm:pt modelId="{96B6D361-890B-43B3-B5F0-36AA72C59D9E}" type="pres">
      <dgm:prSet presAssocID="{C85960B2-4114-492C-8FEA-6866A5DBF9D9}" presName="rootComposite" presStyleCnt="0"/>
      <dgm:spPr/>
    </dgm:pt>
    <dgm:pt modelId="{5A753428-BC8E-4489-A1E5-E4ECA1B0F2D9}" type="pres">
      <dgm:prSet presAssocID="{C85960B2-4114-492C-8FEA-6866A5DBF9D9}" presName="rootText" presStyleLbl="node4" presStyleIdx="8" presStyleCnt="18">
        <dgm:presLayoutVars>
          <dgm:chPref val="3"/>
        </dgm:presLayoutVars>
      </dgm:prSet>
      <dgm:spPr/>
    </dgm:pt>
    <dgm:pt modelId="{72BBD6CE-6AFE-472B-AA96-0092AB782B6E}" type="pres">
      <dgm:prSet presAssocID="{C85960B2-4114-492C-8FEA-6866A5DBF9D9}" presName="rootConnector" presStyleLbl="node4" presStyleIdx="8" presStyleCnt="18"/>
      <dgm:spPr/>
    </dgm:pt>
    <dgm:pt modelId="{8D60BBE8-FEA0-45CA-97B3-EB58AA35E7F9}" type="pres">
      <dgm:prSet presAssocID="{C85960B2-4114-492C-8FEA-6866A5DBF9D9}" presName="hierChild4" presStyleCnt="0"/>
      <dgm:spPr/>
    </dgm:pt>
    <dgm:pt modelId="{AECDFF44-B25D-421D-90FC-7772FA02D433}" type="pres">
      <dgm:prSet presAssocID="{C85960B2-4114-492C-8FEA-6866A5DBF9D9}" presName="hierChild5" presStyleCnt="0"/>
      <dgm:spPr/>
    </dgm:pt>
    <dgm:pt modelId="{23F692BA-1801-41B9-B4C8-B050C6A176DA}" type="pres">
      <dgm:prSet presAssocID="{5579673C-7992-4F4B-ACCD-A30C256F5240}" presName="Name37" presStyleLbl="parChTrans1D4" presStyleIdx="9" presStyleCnt="18"/>
      <dgm:spPr/>
    </dgm:pt>
    <dgm:pt modelId="{4CD288BD-BA54-4A21-B73B-76ED342F76AB}" type="pres">
      <dgm:prSet presAssocID="{310A633E-E411-444F-A7A3-858C7DFF1C4A}" presName="hierRoot2" presStyleCnt="0">
        <dgm:presLayoutVars>
          <dgm:hierBranch val="init"/>
        </dgm:presLayoutVars>
      </dgm:prSet>
      <dgm:spPr/>
    </dgm:pt>
    <dgm:pt modelId="{7A7933BD-6283-480E-BB6F-106DAA9E220B}" type="pres">
      <dgm:prSet presAssocID="{310A633E-E411-444F-A7A3-858C7DFF1C4A}" presName="rootComposite" presStyleCnt="0"/>
      <dgm:spPr/>
    </dgm:pt>
    <dgm:pt modelId="{AB6C91EA-2F1F-48E6-B81A-5BA6DEE182C9}" type="pres">
      <dgm:prSet presAssocID="{310A633E-E411-444F-A7A3-858C7DFF1C4A}" presName="rootText" presStyleLbl="node4" presStyleIdx="9" presStyleCnt="18">
        <dgm:presLayoutVars>
          <dgm:chPref val="3"/>
        </dgm:presLayoutVars>
      </dgm:prSet>
      <dgm:spPr/>
    </dgm:pt>
    <dgm:pt modelId="{C4098A0B-82CC-4988-843F-33C86194257D}" type="pres">
      <dgm:prSet presAssocID="{310A633E-E411-444F-A7A3-858C7DFF1C4A}" presName="rootConnector" presStyleLbl="node4" presStyleIdx="9" presStyleCnt="18"/>
      <dgm:spPr/>
    </dgm:pt>
    <dgm:pt modelId="{00F7C04A-6570-4384-841B-ADB36951934D}" type="pres">
      <dgm:prSet presAssocID="{310A633E-E411-444F-A7A3-858C7DFF1C4A}" presName="hierChild4" presStyleCnt="0"/>
      <dgm:spPr/>
    </dgm:pt>
    <dgm:pt modelId="{1989E0A0-0ED6-43D8-9BBC-242D050C6571}" type="pres">
      <dgm:prSet presAssocID="{310A633E-E411-444F-A7A3-858C7DFF1C4A}" presName="hierChild5" presStyleCnt="0"/>
      <dgm:spPr/>
    </dgm:pt>
    <dgm:pt modelId="{58C52812-8BDF-4B4A-A3E8-076C1A1D7C28}" type="pres">
      <dgm:prSet presAssocID="{B5F043D7-F5F6-4A6B-80E5-104284F825AF}" presName="Name37" presStyleLbl="parChTrans1D4" presStyleIdx="10" presStyleCnt="18"/>
      <dgm:spPr/>
    </dgm:pt>
    <dgm:pt modelId="{CCDF6FAB-6562-4BCD-BF4B-050B44341ABC}" type="pres">
      <dgm:prSet presAssocID="{6DADDF08-E786-4C3A-BCD0-77779432C371}" presName="hierRoot2" presStyleCnt="0">
        <dgm:presLayoutVars>
          <dgm:hierBranch val="init"/>
        </dgm:presLayoutVars>
      </dgm:prSet>
      <dgm:spPr/>
    </dgm:pt>
    <dgm:pt modelId="{EE11481F-A04B-480D-A1FD-C72A333C430F}" type="pres">
      <dgm:prSet presAssocID="{6DADDF08-E786-4C3A-BCD0-77779432C371}" presName="rootComposite" presStyleCnt="0"/>
      <dgm:spPr/>
    </dgm:pt>
    <dgm:pt modelId="{18C4548E-83FC-4AC5-BCE6-9C4A096ED51D}" type="pres">
      <dgm:prSet presAssocID="{6DADDF08-E786-4C3A-BCD0-77779432C371}" presName="rootText" presStyleLbl="node4" presStyleIdx="10" presStyleCnt="18">
        <dgm:presLayoutVars>
          <dgm:chPref val="3"/>
        </dgm:presLayoutVars>
      </dgm:prSet>
      <dgm:spPr/>
    </dgm:pt>
    <dgm:pt modelId="{88C9D3D1-5217-4A32-95CB-750D7676BB9A}" type="pres">
      <dgm:prSet presAssocID="{6DADDF08-E786-4C3A-BCD0-77779432C371}" presName="rootConnector" presStyleLbl="node4" presStyleIdx="10" presStyleCnt="18"/>
      <dgm:spPr/>
    </dgm:pt>
    <dgm:pt modelId="{04B3D455-019A-4DD7-BD91-1F8CEECDA283}" type="pres">
      <dgm:prSet presAssocID="{6DADDF08-E786-4C3A-BCD0-77779432C371}" presName="hierChild4" presStyleCnt="0"/>
      <dgm:spPr/>
    </dgm:pt>
    <dgm:pt modelId="{A50DE4E7-3F79-4406-9138-06932161856F}" type="pres">
      <dgm:prSet presAssocID="{6DADDF08-E786-4C3A-BCD0-77779432C371}" presName="hierChild5" presStyleCnt="0"/>
      <dgm:spPr/>
    </dgm:pt>
    <dgm:pt modelId="{8A4D4675-2153-4E01-8FFE-21FC18569BA6}" type="pres">
      <dgm:prSet presAssocID="{03612603-0410-432D-AEC5-EF71A5316375}" presName="Name37" presStyleLbl="parChTrans1D4" presStyleIdx="11" presStyleCnt="18"/>
      <dgm:spPr/>
    </dgm:pt>
    <dgm:pt modelId="{1D7E079B-11BB-4763-A60D-AAD960D7B2F9}" type="pres">
      <dgm:prSet presAssocID="{7CDF8516-666E-4C0E-AB8E-4424701B586F}" presName="hierRoot2" presStyleCnt="0">
        <dgm:presLayoutVars>
          <dgm:hierBranch val="init"/>
        </dgm:presLayoutVars>
      </dgm:prSet>
      <dgm:spPr/>
    </dgm:pt>
    <dgm:pt modelId="{829250E9-DA91-4375-8345-3C08D1EA4413}" type="pres">
      <dgm:prSet presAssocID="{7CDF8516-666E-4C0E-AB8E-4424701B586F}" presName="rootComposite" presStyleCnt="0"/>
      <dgm:spPr/>
    </dgm:pt>
    <dgm:pt modelId="{62A53262-1F0A-4953-8A86-7442EF19C289}" type="pres">
      <dgm:prSet presAssocID="{7CDF8516-666E-4C0E-AB8E-4424701B586F}" presName="rootText" presStyleLbl="node4" presStyleIdx="11" presStyleCnt="18">
        <dgm:presLayoutVars>
          <dgm:chPref val="3"/>
        </dgm:presLayoutVars>
      </dgm:prSet>
      <dgm:spPr/>
    </dgm:pt>
    <dgm:pt modelId="{34ED392A-9002-4CFB-ABD3-0B9703112C68}" type="pres">
      <dgm:prSet presAssocID="{7CDF8516-666E-4C0E-AB8E-4424701B586F}" presName="rootConnector" presStyleLbl="node4" presStyleIdx="11" presStyleCnt="18"/>
      <dgm:spPr/>
    </dgm:pt>
    <dgm:pt modelId="{9043AB1C-37C6-454F-860D-0CED35631A3A}" type="pres">
      <dgm:prSet presAssocID="{7CDF8516-666E-4C0E-AB8E-4424701B586F}" presName="hierChild4" presStyleCnt="0"/>
      <dgm:spPr/>
    </dgm:pt>
    <dgm:pt modelId="{FEA671EA-2337-4D55-A37C-681223695367}" type="pres">
      <dgm:prSet presAssocID="{7CDF8516-666E-4C0E-AB8E-4424701B586F}" presName="hierChild5" presStyleCnt="0"/>
      <dgm:spPr/>
    </dgm:pt>
    <dgm:pt modelId="{9CB7E8DF-0F2A-4D38-99D3-CBF014196283}" type="pres">
      <dgm:prSet presAssocID="{54D0DB59-7642-4ADD-B9B6-49E496BE5B48}" presName="Name37" presStyleLbl="parChTrans1D4" presStyleIdx="12" presStyleCnt="18"/>
      <dgm:spPr/>
    </dgm:pt>
    <dgm:pt modelId="{4059138B-011A-47C0-94CD-B41613440943}" type="pres">
      <dgm:prSet presAssocID="{685E0BFC-299E-449E-84F7-23F68FD2276D}" presName="hierRoot2" presStyleCnt="0">
        <dgm:presLayoutVars>
          <dgm:hierBranch val="init"/>
        </dgm:presLayoutVars>
      </dgm:prSet>
      <dgm:spPr/>
    </dgm:pt>
    <dgm:pt modelId="{F4056E30-0C6D-412D-86F6-6844802F66D7}" type="pres">
      <dgm:prSet presAssocID="{685E0BFC-299E-449E-84F7-23F68FD2276D}" presName="rootComposite" presStyleCnt="0"/>
      <dgm:spPr/>
    </dgm:pt>
    <dgm:pt modelId="{54CF1984-EDE0-4726-A70A-A080B8DBB6C1}" type="pres">
      <dgm:prSet presAssocID="{685E0BFC-299E-449E-84F7-23F68FD2276D}" presName="rootText" presStyleLbl="node4" presStyleIdx="12" presStyleCnt="18">
        <dgm:presLayoutVars>
          <dgm:chPref val="3"/>
        </dgm:presLayoutVars>
      </dgm:prSet>
      <dgm:spPr/>
    </dgm:pt>
    <dgm:pt modelId="{CA27AC50-3D94-4ACE-B601-70F08F5A9ABF}" type="pres">
      <dgm:prSet presAssocID="{685E0BFC-299E-449E-84F7-23F68FD2276D}" presName="rootConnector" presStyleLbl="node4" presStyleIdx="12" presStyleCnt="18"/>
      <dgm:spPr/>
    </dgm:pt>
    <dgm:pt modelId="{03A3E0AC-7499-414A-8833-A9EDB25D2286}" type="pres">
      <dgm:prSet presAssocID="{685E0BFC-299E-449E-84F7-23F68FD2276D}" presName="hierChild4" presStyleCnt="0"/>
      <dgm:spPr/>
    </dgm:pt>
    <dgm:pt modelId="{AC7A3D68-9511-4BC0-861D-9F1365DC5C2C}" type="pres">
      <dgm:prSet presAssocID="{685E0BFC-299E-449E-84F7-23F68FD2276D}" presName="hierChild5" presStyleCnt="0"/>
      <dgm:spPr/>
    </dgm:pt>
    <dgm:pt modelId="{E39D9ADB-DC10-4255-AB84-9C8A7A7365CC}" type="pres">
      <dgm:prSet presAssocID="{9440687E-A01F-4CCF-AC35-80B6D7A2FE39}" presName="Name37" presStyleLbl="parChTrans1D4" presStyleIdx="13" presStyleCnt="18"/>
      <dgm:spPr/>
    </dgm:pt>
    <dgm:pt modelId="{04F9CD97-830C-4A5E-89AA-4C9275E4C9BA}" type="pres">
      <dgm:prSet presAssocID="{8C650259-376A-4268-A053-3D85A4C742EB}" presName="hierRoot2" presStyleCnt="0">
        <dgm:presLayoutVars>
          <dgm:hierBranch val="init"/>
        </dgm:presLayoutVars>
      </dgm:prSet>
      <dgm:spPr/>
    </dgm:pt>
    <dgm:pt modelId="{B1FB30EC-B6BF-4F59-A306-92DB6E001A41}" type="pres">
      <dgm:prSet presAssocID="{8C650259-376A-4268-A053-3D85A4C742EB}" presName="rootComposite" presStyleCnt="0"/>
      <dgm:spPr/>
    </dgm:pt>
    <dgm:pt modelId="{D617EEF8-68C5-496B-AF68-BA686D3E2BC0}" type="pres">
      <dgm:prSet presAssocID="{8C650259-376A-4268-A053-3D85A4C742EB}" presName="rootText" presStyleLbl="node4" presStyleIdx="13" presStyleCnt="18">
        <dgm:presLayoutVars>
          <dgm:chPref val="3"/>
        </dgm:presLayoutVars>
      </dgm:prSet>
      <dgm:spPr/>
    </dgm:pt>
    <dgm:pt modelId="{394ED327-7E8E-411B-9B86-3081859C4B81}" type="pres">
      <dgm:prSet presAssocID="{8C650259-376A-4268-A053-3D85A4C742EB}" presName="rootConnector" presStyleLbl="node4" presStyleIdx="13" presStyleCnt="18"/>
      <dgm:spPr/>
    </dgm:pt>
    <dgm:pt modelId="{51C97144-6A4E-4AA4-84BA-514E646D33E3}" type="pres">
      <dgm:prSet presAssocID="{8C650259-376A-4268-A053-3D85A4C742EB}" presName="hierChild4" presStyleCnt="0"/>
      <dgm:spPr/>
    </dgm:pt>
    <dgm:pt modelId="{1BB9F243-B21A-4A3C-BD74-E6769A687107}" type="pres">
      <dgm:prSet presAssocID="{8C650259-376A-4268-A053-3D85A4C742EB}" presName="hierChild5" presStyleCnt="0"/>
      <dgm:spPr/>
    </dgm:pt>
    <dgm:pt modelId="{5B3AEAAA-0617-4911-8638-36C480E02C1E}" type="pres">
      <dgm:prSet presAssocID="{21617DBA-64F5-4976-8057-3042C2BFAB60}" presName="hierChild5" presStyleCnt="0"/>
      <dgm:spPr/>
    </dgm:pt>
    <dgm:pt modelId="{9376CA3E-263A-497E-97F2-2323787885E9}" type="pres">
      <dgm:prSet presAssocID="{D79C08F1-F311-48C2-896D-EA78A3472EEF}" presName="Name37" presStyleLbl="parChTrans1D3" presStyleIdx="3" presStyleCnt="16"/>
      <dgm:spPr/>
    </dgm:pt>
    <dgm:pt modelId="{8A3174A5-8CB5-4B1B-A65F-96BE7A26CB53}" type="pres">
      <dgm:prSet presAssocID="{630C9671-68CC-4862-A4A7-7A58B1C8EBD4}" presName="hierRoot2" presStyleCnt="0">
        <dgm:presLayoutVars>
          <dgm:hierBranch val="init"/>
        </dgm:presLayoutVars>
      </dgm:prSet>
      <dgm:spPr/>
    </dgm:pt>
    <dgm:pt modelId="{381EB5AC-A38D-4B23-A687-787B3C0EDF32}" type="pres">
      <dgm:prSet presAssocID="{630C9671-68CC-4862-A4A7-7A58B1C8EBD4}" presName="rootComposite" presStyleCnt="0"/>
      <dgm:spPr/>
    </dgm:pt>
    <dgm:pt modelId="{3A4CA694-3D23-46C2-9779-8D2D9FCCB65D}" type="pres">
      <dgm:prSet presAssocID="{630C9671-68CC-4862-A4A7-7A58B1C8EBD4}" presName="rootText" presStyleLbl="node3" presStyleIdx="3" presStyleCnt="16" custLinFactNeighborX="15188" custLinFactNeighborY="1599">
        <dgm:presLayoutVars>
          <dgm:chPref val="3"/>
        </dgm:presLayoutVars>
      </dgm:prSet>
      <dgm:spPr/>
    </dgm:pt>
    <dgm:pt modelId="{112003A3-D1D2-499A-8B0B-2941DE45D93A}" type="pres">
      <dgm:prSet presAssocID="{630C9671-68CC-4862-A4A7-7A58B1C8EBD4}" presName="rootConnector" presStyleLbl="node3" presStyleIdx="3" presStyleCnt="16"/>
      <dgm:spPr/>
    </dgm:pt>
    <dgm:pt modelId="{1B659E18-34B4-41FD-A090-DF4750AE4991}" type="pres">
      <dgm:prSet presAssocID="{630C9671-68CC-4862-A4A7-7A58B1C8EBD4}" presName="hierChild4" presStyleCnt="0"/>
      <dgm:spPr/>
    </dgm:pt>
    <dgm:pt modelId="{21C94E0B-3271-4C0C-9C18-6497209E67EB}" type="pres">
      <dgm:prSet presAssocID="{D47FAB5A-CEF6-4A9A-8B05-AD68C9928409}" presName="Name37" presStyleLbl="parChTrans1D4" presStyleIdx="14" presStyleCnt="18"/>
      <dgm:spPr/>
    </dgm:pt>
    <dgm:pt modelId="{48E1C4D0-8E58-4E90-A65E-B0580AB2FD03}" type="pres">
      <dgm:prSet presAssocID="{67517E63-0231-46C2-9254-7F4F42FCC4AF}" presName="hierRoot2" presStyleCnt="0">
        <dgm:presLayoutVars>
          <dgm:hierBranch val="init"/>
        </dgm:presLayoutVars>
      </dgm:prSet>
      <dgm:spPr/>
    </dgm:pt>
    <dgm:pt modelId="{242A05C9-27C6-48CB-8CC0-90CEDF165758}" type="pres">
      <dgm:prSet presAssocID="{67517E63-0231-46C2-9254-7F4F42FCC4AF}" presName="rootComposite" presStyleCnt="0"/>
      <dgm:spPr/>
    </dgm:pt>
    <dgm:pt modelId="{8F6D3848-96B2-4D2E-BA1A-1FFE108A9887}" type="pres">
      <dgm:prSet presAssocID="{67517E63-0231-46C2-9254-7F4F42FCC4AF}" presName="rootText" presStyleLbl="node4" presStyleIdx="14" presStyleCnt="18">
        <dgm:presLayoutVars>
          <dgm:chPref val="3"/>
        </dgm:presLayoutVars>
      </dgm:prSet>
      <dgm:spPr/>
    </dgm:pt>
    <dgm:pt modelId="{55DA3FEA-1D84-4969-9DD1-95310269936A}" type="pres">
      <dgm:prSet presAssocID="{67517E63-0231-46C2-9254-7F4F42FCC4AF}" presName="rootConnector" presStyleLbl="node4" presStyleIdx="14" presStyleCnt="18"/>
      <dgm:spPr/>
    </dgm:pt>
    <dgm:pt modelId="{286212B5-DC3C-461B-8C81-A9275F100354}" type="pres">
      <dgm:prSet presAssocID="{67517E63-0231-46C2-9254-7F4F42FCC4AF}" presName="hierChild4" presStyleCnt="0"/>
      <dgm:spPr/>
    </dgm:pt>
    <dgm:pt modelId="{07FFBE08-0E81-478F-BC47-ECF89173C7B1}" type="pres">
      <dgm:prSet presAssocID="{67517E63-0231-46C2-9254-7F4F42FCC4AF}" presName="hierChild5" presStyleCnt="0"/>
      <dgm:spPr/>
    </dgm:pt>
    <dgm:pt modelId="{FFB82C5D-6EE2-8F49-A06E-9518D03E7DB8}" type="pres">
      <dgm:prSet presAssocID="{9A7B134E-350B-7745-953F-6D66C38EF95C}" presName="Name37" presStyleLbl="parChTrans1D4" presStyleIdx="15" presStyleCnt="18"/>
      <dgm:spPr/>
    </dgm:pt>
    <dgm:pt modelId="{E0C97DD1-4AF1-C343-92DF-A2C94DE595B5}" type="pres">
      <dgm:prSet presAssocID="{CE2ABE77-A8AE-D849-AF1E-2F446E7433AC}" presName="hierRoot2" presStyleCnt="0">
        <dgm:presLayoutVars>
          <dgm:hierBranch val="init"/>
        </dgm:presLayoutVars>
      </dgm:prSet>
      <dgm:spPr/>
    </dgm:pt>
    <dgm:pt modelId="{237041DD-F10A-9A47-ABF8-DD272ADFF614}" type="pres">
      <dgm:prSet presAssocID="{CE2ABE77-A8AE-D849-AF1E-2F446E7433AC}" presName="rootComposite" presStyleCnt="0"/>
      <dgm:spPr/>
    </dgm:pt>
    <dgm:pt modelId="{5BCE533F-BAA1-8240-8709-B590170395BD}" type="pres">
      <dgm:prSet presAssocID="{CE2ABE77-A8AE-D849-AF1E-2F446E7433AC}" presName="rootText" presStyleLbl="node4" presStyleIdx="15" presStyleCnt="18">
        <dgm:presLayoutVars>
          <dgm:chPref val="3"/>
        </dgm:presLayoutVars>
      </dgm:prSet>
      <dgm:spPr/>
    </dgm:pt>
    <dgm:pt modelId="{45B768F5-1CD5-7F4E-98FC-356CEF641A38}" type="pres">
      <dgm:prSet presAssocID="{CE2ABE77-A8AE-D849-AF1E-2F446E7433AC}" presName="rootConnector" presStyleLbl="node4" presStyleIdx="15" presStyleCnt="18"/>
      <dgm:spPr/>
    </dgm:pt>
    <dgm:pt modelId="{971DBC96-AF90-E647-B712-3718D7A7DE14}" type="pres">
      <dgm:prSet presAssocID="{CE2ABE77-A8AE-D849-AF1E-2F446E7433AC}" presName="hierChild4" presStyleCnt="0"/>
      <dgm:spPr/>
    </dgm:pt>
    <dgm:pt modelId="{28990CC9-F73F-D742-B419-C940D6C9DE3D}" type="pres">
      <dgm:prSet presAssocID="{CE2ABE77-A8AE-D849-AF1E-2F446E7433AC}" presName="hierChild5" presStyleCnt="0"/>
      <dgm:spPr/>
    </dgm:pt>
    <dgm:pt modelId="{44DF578B-8140-4C70-A47B-45E6DD0C4CD5}" type="pres">
      <dgm:prSet presAssocID="{867F3703-8E3C-4216-B23C-3E27A11E9E15}" presName="Name37" presStyleLbl="parChTrans1D4" presStyleIdx="16" presStyleCnt="18"/>
      <dgm:spPr/>
    </dgm:pt>
    <dgm:pt modelId="{F979B38E-7054-4B02-8121-950E8D55409C}" type="pres">
      <dgm:prSet presAssocID="{35E4CC23-BDE6-452F-8EBB-35C680B83BC9}" presName="hierRoot2" presStyleCnt="0">
        <dgm:presLayoutVars>
          <dgm:hierBranch val="init"/>
        </dgm:presLayoutVars>
      </dgm:prSet>
      <dgm:spPr/>
    </dgm:pt>
    <dgm:pt modelId="{42A1DA44-A116-4D84-8BA2-1BAC545407A9}" type="pres">
      <dgm:prSet presAssocID="{35E4CC23-BDE6-452F-8EBB-35C680B83BC9}" presName="rootComposite" presStyleCnt="0"/>
      <dgm:spPr/>
    </dgm:pt>
    <dgm:pt modelId="{9FE8DF66-BF67-4CD2-9033-8C077C4066AC}" type="pres">
      <dgm:prSet presAssocID="{35E4CC23-BDE6-452F-8EBB-35C680B83BC9}" presName="rootText" presStyleLbl="node4" presStyleIdx="16" presStyleCnt="18">
        <dgm:presLayoutVars>
          <dgm:chPref val="3"/>
        </dgm:presLayoutVars>
      </dgm:prSet>
      <dgm:spPr/>
    </dgm:pt>
    <dgm:pt modelId="{9300B921-C2AC-401E-9EF2-35F92E8F8900}" type="pres">
      <dgm:prSet presAssocID="{35E4CC23-BDE6-452F-8EBB-35C680B83BC9}" presName="rootConnector" presStyleLbl="node4" presStyleIdx="16" presStyleCnt="18"/>
      <dgm:spPr/>
    </dgm:pt>
    <dgm:pt modelId="{0D73DFA0-526A-4099-93EF-7399CBFF63CE}" type="pres">
      <dgm:prSet presAssocID="{35E4CC23-BDE6-452F-8EBB-35C680B83BC9}" presName="hierChild4" presStyleCnt="0"/>
      <dgm:spPr/>
    </dgm:pt>
    <dgm:pt modelId="{8CE2EDF1-0214-45CD-9095-C33B092CF02A}" type="pres">
      <dgm:prSet presAssocID="{35E4CC23-BDE6-452F-8EBB-35C680B83BC9}" presName="hierChild5" presStyleCnt="0"/>
      <dgm:spPr/>
    </dgm:pt>
    <dgm:pt modelId="{9DB217A1-EEA3-4DB9-8D54-DB1E99529140}" type="pres">
      <dgm:prSet presAssocID="{66DD0034-D449-4048-820A-8B9AE1A3A084}" presName="Name37" presStyleLbl="parChTrans1D4" presStyleIdx="17" presStyleCnt="18"/>
      <dgm:spPr/>
    </dgm:pt>
    <dgm:pt modelId="{ED016D21-F3ED-4637-82F7-887B1F1D8646}" type="pres">
      <dgm:prSet presAssocID="{A1128860-DDFE-436F-8FA2-A64EB8BCA38A}" presName="hierRoot2" presStyleCnt="0">
        <dgm:presLayoutVars>
          <dgm:hierBranch val="init"/>
        </dgm:presLayoutVars>
      </dgm:prSet>
      <dgm:spPr/>
    </dgm:pt>
    <dgm:pt modelId="{3FD74A5F-6817-4117-BFA9-75C380FE63B3}" type="pres">
      <dgm:prSet presAssocID="{A1128860-DDFE-436F-8FA2-A64EB8BCA38A}" presName="rootComposite" presStyleCnt="0"/>
      <dgm:spPr/>
    </dgm:pt>
    <dgm:pt modelId="{7032AE6B-568F-4CD9-819A-212C3B54B2F4}" type="pres">
      <dgm:prSet presAssocID="{A1128860-DDFE-436F-8FA2-A64EB8BCA38A}" presName="rootText" presStyleLbl="node4" presStyleIdx="17" presStyleCnt="18">
        <dgm:presLayoutVars>
          <dgm:chPref val="3"/>
        </dgm:presLayoutVars>
      </dgm:prSet>
      <dgm:spPr/>
    </dgm:pt>
    <dgm:pt modelId="{A07D7F5D-21C1-483F-A7E9-CA1FAA0BAC0E}" type="pres">
      <dgm:prSet presAssocID="{A1128860-DDFE-436F-8FA2-A64EB8BCA38A}" presName="rootConnector" presStyleLbl="node4" presStyleIdx="17" presStyleCnt="18"/>
      <dgm:spPr/>
    </dgm:pt>
    <dgm:pt modelId="{6E43EFB5-7952-43E6-BC13-E72F6D94688E}" type="pres">
      <dgm:prSet presAssocID="{A1128860-DDFE-436F-8FA2-A64EB8BCA38A}" presName="hierChild4" presStyleCnt="0"/>
      <dgm:spPr/>
    </dgm:pt>
    <dgm:pt modelId="{313707A9-0BEB-42B5-A30F-9BA7E067A79B}" type="pres">
      <dgm:prSet presAssocID="{A1128860-DDFE-436F-8FA2-A64EB8BCA38A}" presName="hierChild5" presStyleCnt="0"/>
      <dgm:spPr/>
    </dgm:pt>
    <dgm:pt modelId="{45CED20A-415E-4E4E-B43D-BD8378F14BD3}" type="pres">
      <dgm:prSet presAssocID="{630C9671-68CC-4862-A4A7-7A58B1C8EBD4}" presName="hierChild5" presStyleCnt="0"/>
      <dgm:spPr/>
    </dgm:pt>
    <dgm:pt modelId="{C0954A24-B7C1-2943-91C0-2C3197159F86}" type="pres">
      <dgm:prSet presAssocID="{974080B4-AE39-4C31-9AC8-4060A9293E79}" presName="hierChild5" presStyleCnt="0"/>
      <dgm:spPr/>
    </dgm:pt>
    <dgm:pt modelId="{3AB6F80B-908E-4647-8ECC-9E2BCF44FA72}" type="pres">
      <dgm:prSet presAssocID="{E20CB65C-A896-4A30-86C3-C84ADD4C038E}" presName="Name37" presStyleLbl="parChTrans1D2" presStyleIdx="2" presStyleCnt="5"/>
      <dgm:spPr/>
    </dgm:pt>
    <dgm:pt modelId="{AC7C5EEA-2BC1-42A0-AF67-DB426774816F}" type="pres">
      <dgm:prSet presAssocID="{DAF9F0C2-30D2-47C4-B8A6-1ABCE8306EC5}" presName="hierRoot2" presStyleCnt="0">
        <dgm:presLayoutVars>
          <dgm:hierBranch val="init"/>
        </dgm:presLayoutVars>
      </dgm:prSet>
      <dgm:spPr/>
    </dgm:pt>
    <dgm:pt modelId="{5B2DFECA-1E93-49B3-8367-EC668214C11E}" type="pres">
      <dgm:prSet presAssocID="{DAF9F0C2-30D2-47C4-B8A6-1ABCE8306EC5}" presName="rootComposite" presStyleCnt="0"/>
      <dgm:spPr/>
    </dgm:pt>
    <dgm:pt modelId="{9F24D5D1-97A7-4316-992E-2BB065D5DFD9}" type="pres">
      <dgm:prSet presAssocID="{DAF9F0C2-30D2-47C4-B8A6-1ABCE8306EC5}" presName="rootText" presStyleLbl="node2" presStyleIdx="2" presStyleCnt="5">
        <dgm:presLayoutVars>
          <dgm:chPref val="3"/>
        </dgm:presLayoutVars>
      </dgm:prSet>
      <dgm:spPr/>
    </dgm:pt>
    <dgm:pt modelId="{E8A8858D-350C-4513-922B-77750152623B}" type="pres">
      <dgm:prSet presAssocID="{DAF9F0C2-30D2-47C4-B8A6-1ABCE8306EC5}" presName="rootConnector" presStyleLbl="node2" presStyleIdx="2" presStyleCnt="5"/>
      <dgm:spPr/>
    </dgm:pt>
    <dgm:pt modelId="{CAA02806-4992-4267-8F0E-9BF46983E2AF}" type="pres">
      <dgm:prSet presAssocID="{DAF9F0C2-30D2-47C4-B8A6-1ABCE8306EC5}" presName="hierChild4" presStyleCnt="0"/>
      <dgm:spPr/>
    </dgm:pt>
    <dgm:pt modelId="{7E7CA2E1-EB18-4FCB-963C-A95696CCFED3}" type="pres">
      <dgm:prSet presAssocID="{7106F625-2474-4D4C-AA02-9ECF5C4F0528}" presName="Name37" presStyleLbl="parChTrans1D3" presStyleIdx="4" presStyleCnt="16"/>
      <dgm:spPr/>
    </dgm:pt>
    <dgm:pt modelId="{B408B883-25AF-4FCC-B119-D0809F9CD683}" type="pres">
      <dgm:prSet presAssocID="{6204B225-80FD-4A33-946B-DD98D66FB447}" presName="hierRoot2" presStyleCnt="0">
        <dgm:presLayoutVars>
          <dgm:hierBranch val="init"/>
        </dgm:presLayoutVars>
      </dgm:prSet>
      <dgm:spPr/>
    </dgm:pt>
    <dgm:pt modelId="{FFF7DA44-56DF-4866-AACB-2C073C639CB1}" type="pres">
      <dgm:prSet presAssocID="{6204B225-80FD-4A33-946B-DD98D66FB447}" presName="rootComposite" presStyleCnt="0"/>
      <dgm:spPr/>
    </dgm:pt>
    <dgm:pt modelId="{15865ACD-BB38-4B1B-9EBE-C6D1791D994C}" type="pres">
      <dgm:prSet presAssocID="{6204B225-80FD-4A33-946B-DD98D66FB447}" presName="rootText" presStyleLbl="node3" presStyleIdx="4" presStyleCnt="16">
        <dgm:presLayoutVars>
          <dgm:chPref val="3"/>
        </dgm:presLayoutVars>
      </dgm:prSet>
      <dgm:spPr/>
    </dgm:pt>
    <dgm:pt modelId="{3FE4F92A-2C00-4EB6-A3B6-657234CE785C}" type="pres">
      <dgm:prSet presAssocID="{6204B225-80FD-4A33-946B-DD98D66FB447}" presName="rootConnector" presStyleLbl="node3" presStyleIdx="4" presStyleCnt="16"/>
      <dgm:spPr/>
    </dgm:pt>
    <dgm:pt modelId="{239547FD-B73E-4D3A-BA31-39345B69B8D8}" type="pres">
      <dgm:prSet presAssocID="{6204B225-80FD-4A33-946B-DD98D66FB447}" presName="hierChild4" presStyleCnt="0"/>
      <dgm:spPr/>
    </dgm:pt>
    <dgm:pt modelId="{D359BBAA-18D0-4D4F-910A-086FB901F626}" type="pres">
      <dgm:prSet presAssocID="{6204B225-80FD-4A33-946B-DD98D66FB447}" presName="hierChild5" presStyleCnt="0"/>
      <dgm:spPr/>
    </dgm:pt>
    <dgm:pt modelId="{3D6F512E-7CD0-44D9-985F-FC8BFD666FDB}" type="pres">
      <dgm:prSet presAssocID="{53D2C18F-A4B4-4FE7-8DBE-C7BEAF7B7D74}" presName="Name37" presStyleLbl="parChTrans1D3" presStyleIdx="5" presStyleCnt="16"/>
      <dgm:spPr/>
    </dgm:pt>
    <dgm:pt modelId="{144D311C-9C38-4F65-ADC6-943806E7B77A}" type="pres">
      <dgm:prSet presAssocID="{721ADC84-DABA-42D8-B816-A16CB7BDA2EA}" presName="hierRoot2" presStyleCnt="0">
        <dgm:presLayoutVars>
          <dgm:hierBranch val="init"/>
        </dgm:presLayoutVars>
      </dgm:prSet>
      <dgm:spPr/>
    </dgm:pt>
    <dgm:pt modelId="{EBB2B943-EF70-4B89-A3D9-689F27C889F2}" type="pres">
      <dgm:prSet presAssocID="{721ADC84-DABA-42D8-B816-A16CB7BDA2EA}" presName="rootComposite" presStyleCnt="0"/>
      <dgm:spPr/>
    </dgm:pt>
    <dgm:pt modelId="{802FD763-666E-4359-8864-5DABF8B25374}" type="pres">
      <dgm:prSet presAssocID="{721ADC84-DABA-42D8-B816-A16CB7BDA2EA}" presName="rootText" presStyleLbl="node3" presStyleIdx="5" presStyleCnt="16">
        <dgm:presLayoutVars>
          <dgm:chPref val="3"/>
        </dgm:presLayoutVars>
      </dgm:prSet>
      <dgm:spPr/>
    </dgm:pt>
    <dgm:pt modelId="{80B335B0-3DE3-435C-80B0-16833C85D652}" type="pres">
      <dgm:prSet presAssocID="{721ADC84-DABA-42D8-B816-A16CB7BDA2EA}" presName="rootConnector" presStyleLbl="node3" presStyleIdx="5" presStyleCnt="16"/>
      <dgm:spPr/>
    </dgm:pt>
    <dgm:pt modelId="{8CE643F9-2BC6-49E0-AA32-4E4487A34944}" type="pres">
      <dgm:prSet presAssocID="{721ADC84-DABA-42D8-B816-A16CB7BDA2EA}" presName="hierChild4" presStyleCnt="0"/>
      <dgm:spPr/>
    </dgm:pt>
    <dgm:pt modelId="{4518A594-5F77-402B-885E-ABCC7AE84070}" type="pres">
      <dgm:prSet presAssocID="{721ADC84-DABA-42D8-B816-A16CB7BDA2EA}" presName="hierChild5" presStyleCnt="0"/>
      <dgm:spPr/>
    </dgm:pt>
    <dgm:pt modelId="{750637AF-EB13-404E-9A7A-0B59DE00B390}" type="pres">
      <dgm:prSet presAssocID="{A8ECB009-5847-4228-83A1-84D7EDD86A63}" presName="Name37" presStyleLbl="parChTrans1D3" presStyleIdx="6" presStyleCnt="16"/>
      <dgm:spPr/>
    </dgm:pt>
    <dgm:pt modelId="{027615F2-343F-4109-97B5-100F83B52AD2}" type="pres">
      <dgm:prSet presAssocID="{E5E518BB-C7A9-4168-B7DC-946EA1194D08}" presName="hierRoot2" presStyleCnt="0">
        <dgm:presLayoutVars>
          <dgm:hierBranch val="init"/>
        </dgm:presLayoutVars>
      </dgm:prSet>
      <dgm:spPr/>
    </dgm:pt>
    <dgm:pt modelId="{7C88F7AC-C539-4D20-A01D-A6C9DF16DAFF}" type="pres">
      <dgm:prSet presAssocID="{E5E518BB-C7A9-4168-B7DC-946EA1194D08}" presName="rootComposite" presStyleCnt="0"/>
      <dgm:spPr/>
    </dgm:pt>
    <dgm:pt modelId="{545D574A-D67B-42DA-A9A0-FF1E261600C8}" type="pres">
      <dgm:prSet presAssocID="{E5E518BB-C7A9-4168-B7DC-946EA1194D08}" presName="rootText" presStyleLbl="node3" presStyleIdx="6" presStyleCnt="16">
        <dgm:presLayoutVars>
          <dgm:chPref val="3"/>
        </dgm:presLayoutVars>
      </dgm:prSet>
      <dgm:spPr/>
    </dgm:pt>
    <dgm:pt modelId="{A5ACCB62-0E5A-443A-93CF-A46DE5B5F553}" type="pres">
      <dgm:prSet presAssocID="{E5E518BB-C7A9-4168-B7DC-946EA1194D08}" presName="rootConnector" presStyleLbl="node3" presStyleIdx="6" presStyleCnt="16"/>
      <dgm:spPr/>
    </dgm:pt>
    <dgm:pt modelId="{9ACFE72B-CA32-4980-8A34-36F251141C4F}" type="pres">
      <dgm:prSet presAssocID="{E5E518BB-C7A9-4168-B7DC-946EA1194D08}" presName="hierChild4" presStyleCnt="0"/>
      <dgm:spPr/>
    </dgm:pt>
    <dgm:pt modelId="{69708A99-406B-4527-A7BA-7F6EE71E2785}" type="pres">
      <dgm:prSet presAssocID="{E5E518BB-C7A9-4168-B7DC-946EA1194D08}" presName="hierChild5" presStyleCnt="0"/>
      <dgm:spPr/>
    </dgm:pt>
    <dgm:pt modelId="{E788AC6B-2400-492E-B0C1-70B80F230457}" type="pres">
      <dgm:prSet presAssocID="{599A9FAE-E1E2-4234-8954-FC1974081B3F}" presName="Name37" presStyleLbl="parChTrans1D3" presStyleIdx="7" presStyleCnt="16"/>
      <dgm:spPr/>
    </dgm:pt>
    <dgm:pt modelId="{45C40744-41F6-4EB0-B17D-EE573F335252}" type="pres">
      <dgm:prSet presAssocID="{BADEF11A-6184-4D9E-959C-2D9B0200BFC1}" presName="hierRoot2" presStyleCnt="0">
        <dgm:presLayoutVars>
          <dgm:hierBranch val="init"/>
        </dgm:presLayoutVars>
      </dgm:prSet>
      <dgm:spPr/>
    </dgm:pt>
    <dgm:pt modelId="{11B75051-43D8-4DD7-B40F-A7837D35A76E}" type="pres">
      <dgm:prSet presAssocID="{BADEF11A-6184-4D9E-959C-2D9B0200BFC1}" presName="rootComposite" presStyleCnt="0"/>
      <dgm:spPr/>
    </dgm:pt>
    <dgm:pt modelId="{11E833DB-F0AA-4EF0-AB0A-9D098F327D62}" type="pres">
      <dgm:prSet presAssocID="{BADEF11A-6184-4D9E-959C-2D9B0200BFC1}" presName="rootText" presStyleLbl="node3" presStyleIdx="7" presStyleCnt="16">
        <dgm:presLayoutVars>
          <dgm:chPref val="3"/>
        </dgm:presLayoutVars>
      </dgm:prSet>
      <dgm:spPr/>
    </dgm:pt>
    <dgm:pt modelId="{FEE70AD1-4E90-440A-894D-41433ADC1D90}" type="pres">
      <dgm:prSet presAssocID="{BADEF11A-6184-4D9E-959C-2D9B0200BFC1}" presName="rootConnector" presStyleLbl="node3" presStyleIdx="7" presStyleCnt="16"/>
      <dgm:spPr/>
    </dgm:pt>
    <dgm:pt modelId="{C6DBBE06-6E45-4DA8-A07F-42841C6E66F4}" type="pres">
      <dgm:prSet presAssocID="{BADEF11A-6184-4D9E-959C-2D9B0200BFC1}" presName="hierChild4" presStyleCnt="0"/>
      <dgm:spPr/>
    </dgm:pt>
    <dgm:pt modelId="{291DA11F-8D20-46CA-8829-937841795AA9}" type="pres">
      <dgm:prSet presAssocID="{BADEF11A-6184-4D9E-959C-2D9B0200BFC1}" presName="hierChild5" presStyleCnt="0"/>
      <dgm:spPr/>
    </dgm:pt>
    <dgm:pt modelId="{AF82AC57-BC6B-40D9-BC1D-4DA99208B233}" type="pres">
      <dgm:prSet presAssocID="{AB45AC60-2103-472F-93A9-B1A0E747593C}" presName="Name37" presStyleLbl="parChTrans1D3" presStyleIdx="8" presStyleCnt="16"/>
      <dgm:spPr/>
    </dgm:pt>
    <dgm:pt modelId="{AE373CDB-E206-4D0F-BCFD-7FB0D1EA3F16}" type="pres">
      <dgm:prSet presAssocID="{1EAE44D2-2E37-44AF-8505-C18ACBAC484C}" presName="hierRoot2" presStyleCnt="0">
        <dgm:presLayoutVars>
          <dgm:hierBranch val="init"/>
        </dgm:presLayoutVars>
      </dgm:prSet>
      <dgm:spPr/>
    </dgm:pt>
    <dgm:pt modelId="{FC7D58DF-F2CD-4898-BF2D-808233AA24FE}" type="pres">
      <dgm:prSet presAssocID="{1EAE44D2-2E37-44AF-8505-C18ACBAC484C}" presName="rootComposite" presStyleCnt="0"/>
      <dgm:spPr/>
    </dgm:pt>
    <dgm:pt modelId="{8493A29A-4766-4D57-9AC1-2B96DFCBFC82}" type="pres">
      <dgm:prSet presAssocID="{1EAE44D2-2E37-44AF-8505-C18ACBAC484C}" presName="rootText" presStyleLbl="node3" presStyleIdx="8" presStyleCnt="16">
        <dgm:presLayoutVars>
          <dgm:chPref val="3"/>
        </dgm:presLayoutVars>
      </dgm:prSet>
      <dgm:spPr/>
    </dgm:pt>
    <dgm:pt modelId="{F244FE86-471D-4869-98FF-CD4BEFCE6442}" type="pres">
      <dgm:prSet presAssocID="{1EAE44D2-2E37-44AF-8505-C18ACBAC484C}" presName="rootConnector" presStyleLbl="node3" presStyleIdx="8" presStyleCnt="16"/>
      <dgm:spPr/>
    </dgm:pt>
    <dgm:pt modelId="{4702FE4E-AB60-400A-BDA0-7BBE8FC6BF74}" type="pres">
      <dgm:prSet presAssocID="{1EAE44D2-2E37-44AF-8505-C18ACBAC484C}" presName="hierChild4" presStyleCnt="0"/>
      <dgm:spPr/>
    </dgm:pt>
    <dgm:pt modelId="{52D64DC6-74E3-4024-996F-7492966A06C6}" type="pres">
      <dgm:prSet presAssocID="{1EAE44D2-2E37-44AF-8505-C18ACBAC484C}" presName="hierChild5" presStyleCnt="0"/>
      <dgm:spPr/>
    </dgm:pt>
    <dgm:pt modelId="{EE9016FD-18C5-4A30-BD1F-9121735E01B2}" type="pres">
      <dgm:prSet presAssocID="{3C9C6E2E-867D-45DB-9EFC-3B888242A910}" presName="Name37" presStyleLbl="parChTrans1D3" presStyleIdx="9" presStyleCnt="16"/>
      <dgm:spPr/>
    </dgm:pt>
    <dgm:pt modelId="{C8FD638D-D37C-4780-B55F-8D7F883C477B}" type="pres">
      <dgm:prSet presAssocID="{C1E45D89-2090-468A-877B-83C24D79C18F}" presName="hierRoot2" presStyleCnt="0">
        <dgm:presLayoutVars>
          <dgm:hierBranch val="init"/>
        </dgm:presLayoutVars>
      </dgm:prSet>
      <dgm:spPr/>
    </dgm:pt>
    <dgm:pt modelId="{BE22D523-EA0F-421F-A2F1-529A1D452AE6}" type="pres">
      <dgm:prSet presAssocID="{C1E45D89-2090-468A-877B-83C24D79C18F}" presName="rootComposite" presStyleCnt="0"/>
      <dgm:spPr/>
    </dgm:pt>
    <dgm:pt modelId="{992CF270-9689-46C3-A999-DFE9248DAFC5}" type="pres">
      <dgm:prSet presAssocID="{C1E45D89-2090-468A-877B-83C24D79C18F}" presName="rootText" presStyleLbl="node3" presStyleIdx="9" presStyleCnt="16">
        <dgm:presLayoutVars>
          <dgm:chPref val="3"/>
        </dgm:presLayoutVars>
      </dgm:prSet>
      <dgm:spPr/>
    </dgm:pt>
    <dgm:pt modelId="{D5DD5F43-4591-4BA1-8504-AFB623AB10AE}" type="pres">
      <dgm:prSet presAssocID="{C1E45D89-2090-468A-877B-83C24D79C18F}" presName="rootConnector" presStyleLbl="node3" presStyleIdx="9" presStyleCnt="16"/>
      <dgm:spPr/>
    </dgm:pt>
    <dgm:pt modelId="{34C487D2-2D09-49F7-8BD5-7C227759CE43}" type="pres">
      <dgm:prSet presAssocID="{C1E45D89-2090-468A-877B-83C24D79C18F}" presName="hierChild4" presStyleCnt="0"/>
      <dgm:spPr/>
    </dgm:pt>
    <dgm:pt modelId="{814A1D41-7C5B-472A-96EF-DEA72C60F761}" type="pres">
      <dgm:prSet presAssocID="{C1E45D89-2090-468A-877B-83C24D79C18F}" presName="hierChild5" presStyleCnt="0"/>
      <dgm:spPr/>
    </dgm:pt>
    <dgm:pt modelId="{D30F4B88-90A3-41C0-A8E7-C0004B1BA0FE}" type="pres">
      <dgm:prSet presAssocID="{DAF9F0C2-30D2-47C4-B8A6-1ABCE8306EC5}" presName="hierChild5" presStyleCnt="0"/>
      <dgm:spPr/>
    </dgm:pt>
    <dgm:pt modelId="{3AAEC78E-2EB8-4DFD-B3EC-177F36F77E2B}" type="pres">
      <dgm:prSet presAssocID="{5E19393A-3E5B-40EF-A402-35DA7E6A93D0}" presName="Name37" presStyleLbl="parChTrans1D2" presStyleIdx="3" presStyleCnt="5"/>
      <dgm:spPr/>
    </dgm:pt>
    <dgm:pt modelId="{A635ED87-3F0B-486E-804D-8C52DB088D76}" type="pres">
      <dgm:prSet presAssocID="{8499E181-ED55-440A-BD6A-52F3347D8774}" presName="hierRoot2" presStyleCnt="0">
        <dgm:presLayoutVars>
          <dgm:hierBranch val="init"/>
        </dgm:presLayoutVars>
      </dgm:prSet>
      <dgm:spPr/>
    </dgm:pt>
    <dgm:pt modelId="{AF570C16-B2BA-46ED-B4EB-719861D0128B}" type="pres">
      <dgm:prSet presAssocID="{8499E181-ED55-440A-BD6A-52F3347D8774}" presName="rootComposite" presStyleCnt="0"/>
      <dgm:spPr/>
    </dgm:pt>
    <dgm:pt modelId="{4216F9DC-4E80-4034-85C2-6E26B9C39277}" type="pres">
      <dgm:prSet presAssocID="{8499E181-ED55-440A-BD6A-52F3347D8774}" presName="rootText" presStyleLbl="node2" presStyleIdx="3" presStyleCnt="5">
        <dgm:presLayoutVars>
          <dgm:chPref val="3"/>
        </dgm:presLayoutVars>
      </dgm:prSet>
      <dgm:spPr/>
    </dgm:pt>
    <dgm:pt modelId="{A48F216A-8CEC-4F80-AA37-E28941005251}" type="pres">
      <dgm:prSet presAssocID="{8499E181-ED55-440A-BD6A-52F3347D8774}" presName="rootConnector" presStyleLbl="node2" presStyleIdx="3" presStyleCnt="5"/>
      <dgm:spPr/>
    </dgm:pt>
    <dgm:pt modelId="{D2242BAE-3CC5-4B13-94FD-ABA796F1CAF1}" type="pres">
      <dgm:prSet presAssocID="{8499E181-ED55-440A-BD6A-52F3347D8774}" presName="hierChild4" presStyleCnt="0"/>
      <dgm:spPr/>
    </dgm:pt>
    <dgm:pt modelId="{9CAEA21C-3396-4013-8E2C-107EA15F46C7}" type="pres">
      <dgm:prSet presAssocID="{4B420025-3AA1-4155-8395-E015486CE805}" presName="Name37" presStyleLbl="parChTrans1D3" presStyleIdx="10" presStyleCnt="16"/>
      <dgm:spPr/>
    </dgm:pt>
    <dgm:pt modelId="{966A5947-04EF-4411-A6B2-D67B91C7FEF6}" type="pres">
      <dgm:prSet presAssocID="{B0B05EF7-08E2-4700-B302-AA5E7199542F}" presName="hierRoot2" presStyleCnt="0">
        <dgm:presLayoutVars>
          <dgm:hierBranch val="init"/>
        </dgm:presLayoutVars>
      </dgm:prSet>
      <dgm:spPr/>
    </dgm:pt>
    <dgm:pt modelId="{3859DB07-FE9C-4043-9706-7E2F37913A0D}" type="pres">
      <dgm:prSet presAssocID="{B0B05EF7-08E2-4700-B302-AA5E7199542F}" presName="rootComposite" presStyleCnt="0"/>
      <dgm:spPr/>
    </dgm:pt>
    <dgm:pt modelId="{29452C99-B523-47E0-9CD2-8E3AC0C48EE3}" type="pres">
      <dgm:prSet presAssocID="{B0B05EF7-08E2-4700-B302-AA5E7199542F}" presName="rootText" presStyleLbl="node3" presStyleIdx="10" presStyleCnt="16">
        <dgm:presLayoutVars>
          <dgm:chPref val="3"/>
        </dgm:presLayoutVars>
      </dgm:prSet>
      <dgm:spPr/>
    </dgm:pt>
    <dgm:pt modelId="{93E9DD35-8C98-4D4B-8847-71DBCA0F7012}" type="pres">
      <dgm:prSet presAssocID="{B0B05EF7-08E2-4700-B302-AA5E7199542F}" presName="rootConnector" presStyleLbl="node3" presStyleIdx="10" presStyleCnt="16"/>
      <dgm:spPr/>
    </dgm:pt>
    <dgm:pt modelId="{38066183-2E26-4013-BB6F-BD93D56ABD9F}" type="pres">
      <dgm:prSet presAssocID="{B0B05EF7-08E2-4700-B302-AA5E7199542F}" presName="hierChild4" presStyleCnt="0"/>
      <dgm:spPr/>
    </dgm:pt>
    <dgm:pt modelId="{5312E12D-65D5-4DE3-980E-26E84D64D898}" type="pres">
      <dgm:prSet presAssocID="{B0B05EF7-08E2-4700-B302-AA5E7199542F}" presName="hierChild5" presStyleCnt="0"/>
      <dgm:spPr/>
    </dgm:pt>
    <dgm:pt modelId="{5045DF6C-A3C1-4A5B-8DBC-6B348B8527DA}" type="pres">
      <dgm:prSet presAssocID="{1F6DA5A0-3CEC-4087-BCCE-BB16927909B0}" presName="Name37" presStyleLbl="parChTrans1D3" presStyleIdx="11" presStyleCnt="16"/>
      <dgm:spPr/>
    </dgm:pt>
    <dgm:pt modelId="{6ED62D30-6979-4AED-BBE7-3BEC829CCAFE}" type="pres">
      <dgm:prSet presAssocID="{D088A781-08D4-4AAB-8220-2E43DE59A287}" presName="hierRoot2" presStyleCnt="0">
        <dgm:presLayoutVars>
          <dgm:hierBranch val="init"/>
        </dgm:presLayoutVars>
      </dgm:prSet>
      <dgm:spPr/>
    </dgm:pt>
    <dgm:pt modelId="{6A51E2AE-9FCA-4A79-A302-8E78D26F61C9}" type="pres">
      <dgm:prSet presAssocID="{D088A781-08D4-4AAB-8220-2E43DE59A287}" presName="rootComposite" presStyleCnt="0"/>
      <dgm:spPr/>
    </dgm:pt>
    <dgm:pt modelId="{257053E5-34EB-48FD-AB6B-A954BC47FCA3}" type="pres">
      <dgm:prSet presAssocID="{D088A781-08D4-4AAB-8220-2E43DE59A287}" presName="rootText" presStyleLbl="node3" presStyleIdx="11" presStyleCnt="16">
        <dgm:presLayoutVars>
          <dgm:chPref val="3"/>
        </dgm:presLayoutVars>
      </dgm:prSet>
      <dgm:spPr/>
    </dgm:pt>
    <dgm:pt modelId="{7F74141F-76E7-4C00-AF12-DAE120264917}" type="pres">
      <dgm:prSet presAssocID="{D088A781-08D4-4AAB-8220-2E43DE59A287}" presName="rootConnector" presStyleLbl="node3" presStyleIdx="11" presStyleCnt="16"/>
      <dgm:spPr/>
    </dgm:pt>
    <dgm:pt modelId="{4365B96E-C1FD-4D47-891C-85B3075CEF61}" type="pres">
      <dgm:prSet presAssocID="{D088A781-08D4-4AAB-8220-2E43DE59A287}" presName="hierChild4" presStyleCnt="0"/>
      <dgm:spPr/>
    </dgm:pt>
    <dgm:pt modelId="{A278A3BF-C22A-4F3B-AC22-25FDC268F05F}" type="pres">
      <dgm:prSet presAssocID="{D088A781-08D4-4AAB-8220-2E43DE59A287}" presName="hierChild5" presStyleCnt="0"/>
      <dgm:spPr/>
    </dgm:pt>
    <dgm:pt modelId="{BCE3C2E1-608F-4831-8DFD-80DD01F10AC9}" type="pres">
      <dgm:prSet presAssocID="{78FEF868-3872-4F10-B903-739072904632}" presName="Name37" presStyleLbl="parChTrans1D3" presStyleIdx="12" presStyleCnt="16"/>
      <dgm:spPr/>
    </dgm:pt>
    <dgm:pt modelId="{C83AA65F-5093-4961-9725-6787CC2E1188}" type="pres">
      <dgm:prSet presAssocID="{BF277AC6-6C1A-4DFB-9604-B8A9D9DBE4F2}" presName="hierRoot2" presStyleCnt="0">
        <dgm:presLayoutVars>
          <dgm:hierBranch val="init"/>
        </dgm:presLayoutVars>
      </dgm:prSet>
      <dgm:spPr/>
    </dgm:pt>
    <dgm:pt modelId="{63DA20DA-A219-4442-A523-2E02DB4A3583}" type="pres">
      <dgm:prSet presAssocID="{BF277AC6-6C1A-4DFB-9604-B8A9D9DBE4F2}" presName="rootComposite" presStyleCnt="0"/>
      <dgm:spPr/>
    </dgm:pt>
    <dgm:pt modelId="{D5A9F122-E0D9-487B-8A43-702A44442829}" type="pres">
      <dgm:prSet presAssocID="{BF277AC6-6C1A-4DFB-9604-B8A9D9DBE4F2}" presName="rootText" presStyleLbl="node3" presStyleIdx="12" presStyleCnt="16">
        <dgm:presLayoutVars>
          <dgm:chPref val="3"/>
        </dgm:presLayoutVars>
      </dgm:prSet>
      <dgm:spPr/>
    </dgm:pt>
    <dgm:pt modelId="{F20436BE-395F-4EF4-980B-9FBC7AFD5722}" type="pres">
      <dgm:prSet presAssocID="{BF277AC6-6C1A-4DFB-9604-B8A9D9DBE4F2}" presName="rootConnector" presStyleLbl="node3" presStyleIdx="12" presStyleCnt="16"/>
      <dgm:spPr/>
    </dgm:pt>
    <dgm:pt modelId="{0B4CFC99-2449-4E3E-B9C3-A46D2A3A6522}" type="pres">
      <dgm:prSet presAssocID="{BF277AC6-6C1A-4DFB-9604-B8A9D9DBE4F2}" presName="hierChild4" presStyleCnt="0"/>
      <dgm:spPr/>
    </dgm:pt>
    <dgm:pt modelId="{99671082-587F-405B-B291-706C16A68406}" type="pres">
      <dgm:prSet presAssocID="{BF277AC6-6C1A-4DFB-9604-B8A9D9DBE4F2}" presName="hierChild5" presStyleCnt="0"/>
      <dgm:spPr/>
    </dgm:pt>
    <dgm:pt modelId="{58E1DBFD-1D4A-4977-B235-ECDC788612FF}" type="pres">
      <dgm:prSet presAssocID="{306BEF33-1BB2-43F7-B43D-4CE137A369D3}" presName="Name37" presStyleLbl="parChTrans1D3" presStyleIdx="13" presStyleCnt="16"/>
      <dgm:spPr/>
    </dgm:pt>
    <dgm:pt modelId="{53F65076-E937-4659-A055-A6E5161CCC7A}" type="pres">
      <dgm:prSet presAssocID="{88777B3E-9B1E-491A-A796-2DF57ACB83EB}" presName="hierRoot2" presStyleCnt="0">
        <dgm:presLayoutVars>
          <dgm:hierBranch val="init"/>
        </dgm:presLayoutVars>
      </dgm:prSet>
      <dgm:spPr/>
    </dgm:pt>
    <dgm:pt modelId="{5B64CF26-A354-40F1-955B-9A4A28208315}" type="pres">
      <dgm:prSet presAssocID="{88777B3E-9B1E-491A-A796-2DF57ACB83EB}" presName="rootComposite" presStyleCnt="0"/>
      <dgm:spPr/>
    </dgm:pt>
    <dgm:pt modelId="{ECEE25ED-56A6-4FCB-A0DF-888D49759F80}" type="pres">
      <dgm:prSet presAssocID="{88777B3E-9B1E-491A-A796-2DF57ACB83EB}" presName="rootText" presStyleLbl="node3" presStyleIdx="13" presStyleCnt="16">
        <dgm:presLayoutVars>
          <dgm:chPref val="3"/>
        </dgm:presLayoutVars>
      </dgm:prSet>
      <dgm:spPr/>
    </dgm:pt>
    <dgm:pt modelId="{947F61F3-DA61-468C-B9D6-1419A5277256}" type="pres">
      <dgm:prSet presAssocID="{88777B3E-9B1E-491A-A796-2DF57ACB83EB}" presName="rootConnector" presStyleLbl="node3" presStyleIdx="13" presStyleCnt="16"/>
      <dgm:spPr/>
    </dgm:pt>
    <dgm:pt modelId="{5BBD277B-B17D-46B3-8A9F-B0B73C3F6CC1}" type="pres">
      <dgm:prSet presAssocID="{88777B3E-9B1E-491A-A796-2DF57ACB83EB}" presName="hierChild4" presStyleCnt="0"/>
      <dgm:spPr/>
    </dgm:pt>
    <dgm:pt modelId="{59EC29A5-3718-497F-82CF-9BF03909AE8B}" type="pres">
      <dgm:prSet presAssocID="{88777B3E-9B1E-491A-A796-2DF57ACB83EB}" presName="hierChild5" presStyleCnt="0"/>
      <dgm:spPr/>
    </dgm:pt>
    <dgm:pt modelId="{F564D758-D78D-45EF-B9A3-84D9913A863B}" type="pres">
      <dgm:prSet presAssocID="{8499E181-ED55-440A-BD6A-52F3347D8774}" presName="hierChild5" presStyleCnt="0"/>
      <dgm:spPr/>
    </dgm:pt>
    <dgm:pt modelId="{23528DA0-2D27-4813-9934-A14DC838ECD9}" type="pres">
      <dgm:prSet presAssocID="{8A1976E4-452E-4F8D-901E-E752EB6BCBF1}" presName="Name37" presStyleLbl="parChTrans1D2" presStyleIdx="4" presStyleCnt="5"/>
      <dgm:spPr/>
    </dgm:pt>
    <dgm:pt modelId="{851BC980-5606-4ADA-ADF8-2F5E99BA9A14}" type="pres">
      <dgm:prSet presAssocID="{7250B0B3-BF0F-4AD9-80CA-C6D678438132}" presName="hierRoot2" presStyleCnt="0">
        <dgm:presLayoutVars>
          <dgm:hierBranch val="init"/>
        </dgm:presLayoutVars>
      </dgm:prSet>
      <dgm:spPr/>
    </dgm:pt>
    <dgm:pt modelId="{512401D9-DB04-4989-804E-4DBD7D2AE518}" type="pres">
      <dgm:prSet presAssocID="{7250B0B3-BF0F-4AD9-80CA-C6D678438132}" presName="rootComposite" presStyleCnt="0"/>
      <dgm:spPr/>
    </dgm:pt>
    <dgm:pt modelId="{D0A16C19-03E7-4374-87D0-80D15A8498AA}" type="pres">
      <dgm:prSet presAssocID="{7250B0B3-BF0F-4AD9-80CA-C6D678438132}" presName="rootText" presStyleLbl="node2" presStyleIdx="4" presStyleCnt="5">
        <dgm:presLayoutVars>
          <dgm:chPref val="3"/>
        </dgm:presLayoutVars>
      </dgm:prSet>
      <dgm:spPr/>
    </dgm:pt>
    <dgm:pt modelId="{35D9D584-F887-45BD-AF50-E75652FDF4FA}" type="pres">
      <dgm:prSet presAssocID="{7250B0B3-BF0F-4AD9-80CA-C6D678438132}" presName="rootConnector" presStyleLbl="node2" presStyleIdx="4" presStyleCnt="5"/>
      <dgm:spPr/>
    </dgm:pt>
    <dgm:pt modelId="{944F03BB-D06E-48C9-A513-9AAFB03EFC40}" type="pres">
      <dgm:prSet presAssocID="{7250B0B3-BF0F-4AD9-80CA-C6D678438132}" presName="hierChild4" presStyleCnt="0"/>
      <dgm:spPr/>
    </dgm:pt>
    <dgm:pt modelId="{07285ADE-2739-4EA1-B669-9923CCFF0268}" type="pres">
      <dgm:prSet presAssocID="{01FFAE83-42CF-44EB-8E95-EB8039B29D7A}" presName="Name37" presStyleLbl="parChTrans1D3" presStyleIdx="14" presStyleCnt="16"/>
      <dgm:spPr/>
    </dgm:pt>
    <dgm:pt modelId="{1941118E-7CA0-46F7-A85D-5BC1D9535C5C}" type="pres">
      <dgm:prSet presAssocID="{4AB74692-C44E-4217-AF70-D554AE9AB767}" presName="hierRoot2" presStyleCnt="0">
        <dgm:presLayoutVars>
          <dgm:hierBranch val="init"/>
        </dgm:presLayoutVars>
      </dgm:prSet>
      <dgm:spPr/>
    </dgm:pt>
    <dgm:pt modelId="{7D16FE58-205A-4CA9-B10F-C819617EEA36}" type="pres">
      <dgm:prSet presAssocID="{4AB74692-C44E-4217-AF70-D554AE9AB767}" presName="rootComposite" presStyleCnt="0"/>
      <dgm:spPr/>
    </dgm:pt>
    <dgm:pt modelId="{5832BD9B-7A20-46D4-8B6B-C92EE71654BB}" type="pres">
      <dgm:prSet presAssocID="{4AB74692-C44E-4217-AF70-D554AE9AB767}" presName="rootText" presStyleLbl="node3" presStyleIdx="14" presStyleCnt="16">
        <dgm:presLayoutVars>
          <dgm:chPref val="3"/>
        </dgm:presLayoutVars>
      </dgm:prSet>
      <dgm:spPr/>
    </dgm:pt>
    <dgm:pt modelId="{1C7063A1-1DCD-421F-8033-5D28D8C2C7B8}" type="pres">
      <dgm:prSet presAssocID="{4AB74692-C44E-4217-AF70-D554AE9AB767}" presName="rootConnector" presStyleLbl="node3" presStyleIdx="14" presStyleCnt="16"/>
      <dgm:spPr/>
    </dgm:pt>
    <dgm:pt modelId="{7EA40ABF-AC97-4004-B3F6-9C6BB55E29D0}" type="pres">
      <dgm:prSet presAssocID="{4AB74692-C44E-4217-AF70-D554AE9AB767}" presName="hierChild4" presStyleCnt="0"/>
      <dgm:spPr/>
    </dgm:pt>
    <dgm:pt modelId="{0705E3C8-F57E-4C97-9AC6-4591C8FF7CAC}" type="pres">
      <dgm:prSet presAssocID="{4AB74692-C44E-4217-AF70-D554AE9AB767}" presName="hierChild5" presStyleCnt="0"/>
      <dgm:spPr/>
    </dgm:pt>
    <dgm:pt modelId="{68650B4B-8F37-4842-8DD2-AF1D0DCE6194}" type="pres">
      <dgm:prSet presAssocID="{E7305FB3-8C49-476D-914B-889DEB57F728}" presName="Name37" presStyleLbl="parChTrans1D3" presStyleIdx="15" presStyleCnt="16"/>
      <dgm:spPr/>
    </dgm:pt>
    <dgm:pt modelId="{13AFEB23-A44D-4526-BECE-F506146FF364}" type="pres">
      <dgm:prSet presAssocID="{56509D5A-3534-41B9-8B2C-406FB4C512F0}" presName="hierRoot2" presStyleCnt="0">
        <dgm:presLayoutVars>
          <dgm:hierBranch val="init"/>
        </dgm:presLayoutVars>
      </dgm:prSet>
      <dgm:spPr/>
    </dgm:pt>
    <dgm:pt modelId="{089906DC-BCC9-484F-B8B8-EE8023E310D9}" type="pres">
      <dgm:prSet presAssocID="{56509D5A-3534-41B9-8B2C-406FB4C512F0}" presName="rootComposite" presStyleCnt="0"/>
      <dgm:spPr/>
    </dgm:pt>
    <dgm:pt modelId="{AD84C990-23B7-4C9A-A1E6-B160DF805F7F}" type="pres">
      <dgm:prSet presAssocID="{56509D5A-3534-41B9-8B2C-406FB4C512F0}" presName="rootText" presStyleLbl="node3" presStyleIdx="15" presStyleCnt="16">
        <dgm:presLayoutVars>
          <dgm:chPref val="3"/>
        </dgm:presLayoutVars>
      </dgm:prSet>
      <dgm:spPr/>
    </dgm:pt>
    <dgm:pt modelId="{F8E2650E-483E-4574-9C8F-9D9BF6202666}" type="pres">
      <dgm:prSet presAssocID="{56509D5A-3534-41B9-8B2C-406FB4C512F0}" presName="rootConnector" presStyleLbl="node3" presStyleIdx="15" presStyleCnt="16"/>
      <dgm:spPr/>
    </dgm:pt>
    <dgm:pt modelId="{C3F40776-648D-40B0-9030-C50673170D62}" type="pres">
      <dgm:prSet presAssocID="{56509D5A-3534-41B9-8B2C-406FB4C512F0}" presName="hierChild4" presStyleCnt="0"/>
      <dgm:spPr/>
    </dgm:pt>
    <dgm:pt modelId="{405E1DBE-4095-4427-8838-26129A1DE1A4}" type="pres">
      <dgm:prSet presAssocID="{56509D5A-3534-41B9-8B2C-406FB4C512F0}" presName="hierChild5" presStyleCnt="0"/>
      <dgm:spPr/>
    </dgm:pt>
    <dgm:pt modelId="{7CD729F8-840A-4226-B809-5B63DF928303}" type="pres">
      <dgm:prSet presAssocID="{7250B0B3-BF0F-4AD9-80CA-C6D678438132}" presName="hierChild5" presStyleCnt="0"/>
      <dgm:spPr/>
    </dgm:pt>
    <dgm:pt modelId="{DFFAB451-81A6-E942-A117-8DBD5415E245}" type="pres">
      <dgm:prSet presAssocID="{70E55D32-86DD-704C-94DA-5601453B84E0}" presName="hierChild3" presStyleCnt="0"/>
      <dgm:spPr/>
    </dgm:pt>
  </dgm:ptLst>
  <dgm:cxnLst>
    <dgm:cxn modelId="{6CE77900-9C66-554F-BFC0-FB1A322A4F2F}" type="presOf" srcId="{E5E518BB-C7A9-4168-B7DC-946EA1194D08}" destId="{545D574A-D67B-42DA-A9A0-FF1E261600C8}" srcOrd="0" destOrd="0" presId="urn:microsoft.com/office/officeart/2005/8/layout/orgChart1"/>
    <dgm:cxn modelId="{8EDA7D02-FBB3-45D1-8EE1-EDF03276F7BA}" srcId="{70E55D32-86DD-704C-94DA-5601453B84E0}" destId="{7250B0B3-BF0F-4AD9-80CA-C6D678438132}" srcOrd="4" destOrd="0" parTransId="{8A1976E4-452E-4F8D-901E-E752EB6BCBF1}" sibTransId="{59589CB3-F0A8-49E3-8C34-8FF30E1CA939}"/>
    <dgm:cxn modelId="{2046B104-BAB0-4E84-BE43-BD29B51945DE}" srcId="{21617DBA-64F5-4976-8057-3042C2BFAB60}" destId="{8C650259-376A-4268-A053-3D85A4C742EB}" srcOrd="5" destOrd="0" parTransId="{9440687E-A01F-4CCF-AC35-80B6D7A2FE39}" sibTransId="{03299D41-9B83-4A52-BF79-9F426CDF22C7}"/>
    <dgm:cxn modelId="{6F18230D-DAF3-3A4D-B554-76D8A3795015}" type="presOf" srcId="{53D2C18F-A4B4-4FE7-8DBE-C7BEAF7B7D74}" destId="{3D6F512E-7CD0-44D9-985F-FC8BFD666FDB}" srcOrd="0" destOrd="0" presId="urn:microsoft.com/office/officeart/2005/8/layout/orgChart1"/>
    <dgm:cxn modelId="{8B5EC50E-EE9C-A642-B526-94397DD840E9}" type="presOf" srcId="{FFDEC1E7-17C7-4829-9AB6-EC287F01F839}" destId="{2A5B77EC-4886-4241-A846-D2272ED5AA94}" srcOrd="1" destOrd="0" presId="urn:microsoft.com/office/officeart/2005/8/layout/orgChart1"/>
    <dgm:cxn modelId="{8B9E040F-0ACB-BB45-B555-C6B596BC3661}" type="presOf" srcId="{D47FAB5A-CEF6-4A9A-8B05-AD68C9928409}" destId="{21C94E0B-3271-4C0C-9C18-6497209E67EB}" srcOrd="0" destOrd="0" presId="urn:microsoft.com/office/officeart/2005/8/layout/orgChart1"/>
    <dgm:cxn modelId="{424C7D11-C828-473A-A982-077EE6B1FA2C}" srcId="{DAF9F0C2-30D2-47C4-B8A6-1ABCE8306EC5}" destId="{6204B225-80FD-4A33-946B-DD98D66FB447}" srcOrd="0" destOrd="0" parTransId="{7106F625-2474-4D4C-AA02-9ECF5C4F0528}" sibTransId="{4B58561D-FB0A-4230-ACA8-00761C66DAD3}"/>
    <dgm:cxn modelId="{B2B6A111-19ED-4148-9FE9-48845907AA4D}" type="presOf" srcId="{C1E45D89-2090-468A-877B-83C24D79C18F}" destId="{D5DD5F43-4591-4BA1-8504-AFB623AB10AE}" srcOrd="1" destOrd="0" presId="urn:microsoft.com/office/officeart/2005/8/layout/orgChart1"/>
    <dgm:cxn modelId="{E33E3514-C5E6-1049-93B4-1A2137998466}" type="presOf" srcId="{AB8E39FC-0E40-426F-9A59-38162CE559B1}" destId="{E106377D-908F-479F-A6AE-85FDE73FB415}" srcOrd="0" destOrd="0" presId="urn:microsoft.com/office/officeart/2005/8/layout/orgChart1"/>
    <dgm:cxn modelId="{054A6B14-D9D4-4EFA-A52F-4F717430ABE8}" srcId="{70E55D32-86DD-704C-94DA-5601453B84E0}" destId="{8499E181-ED55-440A-BD6A-52F3347D8774}" srcOrd="3" destOrd="0" parTransId="{5E19393A-3E5B-40EF-A402-35DA7E6A93D0}" sibTransId="{F47AAFE9-82D8-4B2A-955B-4D0123B16ED3}"/>
    <dgm:cxn modelId="{61BD6C14-97C5-47F1-9C0E-F3EB5560F6E7}" srcId="{BE7DCC92-B938-447E-BEC6-DA996FAD35D0}" destId="{D38E3663-C796-43DA-9F27-BFE7EB47B54F}" srcOrd="5" destOrd="0" parTransId="{EEE17952-E16D-4CBA-B06E-9E7DBF1DF91A}" sibTransId="{9443CA42-05FB-43A4-A2AC-A2E3956038BC}"/>
    <dgm:cxn modelId="{BC4BAB1A-C28B-3848-B652-166B4A17903F}" type="presOf" srcId="{BF277AC6-6C1A-4DFB-9604-B8A9D9DBE4F2}" destId="{D5A9F122-E0D9-487B-8A43-702A44442829}" srcOrd="0" destOrd="0" presId="urn:microsoft.com/office/officeart/2005/8/layout/orgChart1"/>
    <dgm:cxn modelId="{5681E71D-FC4B-7A46-9E82-F3B858AACC9B}" type="presOf" srcId="{C93D1E6E-A3D3-4CE1-AB39-CEDE8A03B046}" destId="{D9143847-D0CF-4F49-BA6B-D06D16C2D0C3}" srcOrd="1" destOrd="0" presId="urn:microsoft.com/office/officeart/2005/8/layout/orgChart1"/>
    <dgm:cxn modelId="{692CF61D-5DDE-C744-B4BF-485AACA8DCC4}" type="presOf" srcId="{35E4CC23-BDE6-452F-8EBB-35C680B83BC9}" destId="{9300B921-C2AC-401E-9EF2-35F92E8F8900}" srcOrd="1" destOrd="0" presId="urn:microsoft.com/office/officeart/2005/8/layout/orgChart1"/>
    <dgm:cxn modelId="{02BEF11F-B5EB-CE4F-ACF8-1EE3CCFBDA6E}" type="presOf" srcId="{BE7DCC92-B938-447E-BEC6-DA996FAD35D0}" destId="{2EC405E8-480F-4392-B1AC-F068E30003AB}" srcOrd="1" destOrd="0" presId="urn:microsoft.com/office/officeart/2005/8/layout/orgChart1"/>
    <dgm:cxn modelId="{927EC423-7DCD-1B42-834F-164FDF39D76E}" type="presOf" srcId="{4522BB8F-740B-44C3-A330-3ACF2383C6E3}" destId="{D673D7FA-DB84-4C70-9A8E-627AB20240B8}" srcOrd="0" destOrd="0" presId="urn:microsoft.com/office/officeart/2005/8/layout/orgChart1"/>
    <dgm:cxn modelId="{F0AD6626-CF85-5A40-BB9E-231666B2E14A}" type="presOf" srcId="{8499E181-ED55-440A-BD6A-52F3347D8774}" destId="{4216F9DC-4E80-4034-85C2-6E26B9C39277}" srcOrd="0" destOrd="0" presId="urn:microsoft.com/office/officeart/2005/8/layout/orgChart1"/>
    <dgm:cxn modelId="{7CFE9B26-484C-4FBD-ADC7-1A132647330F}" srcId="{DAF9F0C2-30D2-47C4-B8A6-1ABCE8306EC5}" destId="{C1E45D89-2090-468A-877B-83C24D79C18F}" srcOrd="5" destOrd="0" parTransId="{3C9C6E2E-867D-45DB-9EFC-3B888242A910}" sibTransId="{DD1C4125-641D-44AC-9989-65F86ED375E0}"/>
    <dgm:cxn modelId="{65FA4127-6CA7-D744-98E1-33BED073DBC4}" type="presOf" srcId="{599A9FAE-E1E2-4234-8954-FC1974081B3F}" destId="{E788AC6B-2400-492E-B0C1-70B80F230457}" srcOrd="0" destOrd="0" presId="urn:microsoft.com/office/officeart/2005/8/layout/orgChart1"/>
    <dgm:cxn modelId="{23447E28-808E-C84C-90E4-DF06AE6E0B0B}" type="presOf" srcId="{C85960B2-4114-492C-8FEA-6866A5DBF9D9}" destId="{5A753428-BC8E-4489-A1E5-E4ECA1B0F2D9}" srcOrd="0" destOrd="0" presId="urn:microsoft.com/office/officeart/2005/8/layout/orgChart1"/>
    <dgm:cxn modelId="{62A87E2A-9A59-D94C-A664-3A58E22E3915}" type="presOf" srcId="{6C1CFC55-86B9-4351-906A-8C6A8D507ED9}" destId="{5D01F13D-4FF6-4EA8-AA97-8421C78183B1}" srcOrd="1" destOrd="0" presId="urn:microsoft.com/office/officeart/2005/8/layout/orgChart1"/>
    <dgm:cxn modelId="{FA05EF2B-B592-624D-BFBA-2880C9E38DCB}" type="presOf" srcId="{40FE008F-2883-4E0C-ABEA-E857575D4145}" destId="{64C43E60-7B97-4705-AF14-3B1F3F6577FD}" srcOrd="0" destOrd="0" presId="urn:microsoft.com/office/officeart/2005/8/layout/orgChart1"/>
    <dgm:cxn modelId="{C5A69F2C-F525-BC45-899F-1ECC91444BB1}" type="presOf" srcId="{D64B812C-C9DC-4539-8FDB-09644D019C15}" destId="{6D6F4F93-E000-D740-8369-2F41DFC3D5A4}" srcOrd="0" destOrd="0" presId="urn:microsoft.com/office/officeart/2005/8/layout/orgChart1"/>
    <dgm:cxn modelId="{6589C62C-86C9-7E4A-B37B-CED1271DE4F5}" type="presOf" srcId="{BEAC6865-28FC-4547-8227-D97AD3A495AF}" destId="{837A063D-45B8-4B55-B973-D8D87C2D8696}" srcOrd="0" destOrd="0" presId="urn:microsoft.com/office/officeart/2005/8/layout/orgChart1"/>
    <dgm:cxn modelId="{84DC6E2E-75F2-4CEF-A41B-93EC63296B57}" type="presOf" srcId="{482BC602-35FE-466C-AAFE-7B34FA643D7B}" destId="{4AFC66A2-4201-4944-9999-8A317BDC5478}" srcOrd="0" destOrd="0" presId="urn:microsoft.com/office/officeart/2005/8/layout/orgChart1"/>
    <dgm:cxn modelId="{4809372F-1D3C-DD48-B100-41BEA87A184D}" type="presOf" srcId="{310A633E-E411-444F-A7A3-858C7DFF1C4A}" destId="{C4098A0B-82CC-4988-843F-33C86194257D}" srcOrd="1" destOrd="0" presId="urn:microsoft.com/office/officeart/2005/8/layout/orgChart1"/>
    <dgm:cxn modelId="{DA694A33-C46C-C242-A651-46FA6A35C6D3}" type="presOf" srcId="{4491E9BD-5F24-4BF0-8A04-889797E9B2ED}" destId="{2775D36F-6F42-45C9-B8BD-892D204BDE1D}" srcOrd="0" destOrd="0" presId="urn:microsoft.com/office/officeart/2005/8/layout/orgChart1"/>
    <dgm:cxn modelId="{937EC135-81E3-2444-AA77-6BF444F56C97}" type="presOf" srcId="{E5E518BB-C7A9-4168-B7DC-946EA1194D08}" destId="{A5ACCB62-0E5A-443A-93CF-A46DE5B5F553}" srcOrd="1" destOrd="0" presId="urn:microsoft.com/office/officeart/2005/8/layout/orgChart1"/>
    <dgm:cxn modelId="{6D923136-5954-BE48-BFB4-5A0DB4C2D4C6}" type="presOf" srcId="{DE664F48-E1AF-48B9-97DF-DD336B6C1AEB}" destId="{8C0BFB88-646B-4803-84EC-D60E601F4076}" srcOrd="0" destOrd="0" presId="urn:microsoft.com/office/officeart/2005/8/layout/orgChart1"/>
    <dgm:cxn modelId="{2B44F436-0067-4A83-9D90-1F4B7253371E}" srcId="{974080B4-AE39-4C31-9AC8-4060A9293E79}" destId="{BE7DCC92-B938-447E-BEC6-DA996FAD35D0}" srcOrd="1" destOrd="0" parTransId="{40FE008F-2883-4E0C-ABEA-E857575D4145}" sibTransId="{9F4D5948-CF75-4FC1-BF08-E1E38502DCBE}"/>
    <dgm:cxn modelId="{8AA9933E-F7F3-C24A-8D92-AA01608DF7DF}" type="presOf" srcId="{5579673C-7992-4F4B-ACCD-A30C256F5240}" destId="{23F692BA-1801-41B9-B4C8-B050C6A176DA}" srcOrd="0" destOrd="0" presId="urn:microsoft.com/office/officeart/2005/8/layout/orgChart1"/>
    <dgm:cxn modelId="{9345E73E-49DE-7243-84AD-9DE940C9CE3E}" type="presOf" srcId="{9440687E-A01F-4CCF-AC35-80B6D7A2FE39}" destId="{E39D9ADB-DC10-4255-AB84-9C8A7A7365CC}" srcOrd="0" destOrd="0" presId="urn:microsoft.com/office/officeart/2005/8/layout/orgChart1"/>
    <dgm:cxn modelId="{CE3FF83F-F3C6-424E-9486-5F377783F67E}" srcId="{21617DBA-64F5-4976-8057-3042C2BFAB60}" destId="{C85960B2-4114-492C-8FEA-6866A5DBF9D9}" srcOrd="0" destOrd="0" parTransId="{C8A58F4A-3D3E-44BA-925A-2D4F3A39DF30}" sibTransId="{769CF538-64B8-48ED-AA53-EB53870AC2E9}"/>
    <dgm:cxn modelId="{997AC840-E290-4648-B939-DAFF5CE941FD}" srcId="{482BC602-35FE-466C-AAFE-7B34FA643D7B}" destId="{70E55D32-86DD-704C-94DA-5601453B84E0}" srcOrd="0" destOrd="0" parTransId="{6A093730-6F32-9B4A-BBAC-3E43FA650E13}" sibTransId="{EC371ED3-A138-2945-B809-2AA1C2B12068}"/>
    <dgm:cxn modelId="{C0C27E5F-2988-EA4D-8C70-F969013FBC07}" type="presOf" srcId="{E20CB65C-A896-4A30-86C3-C84ADD4C038E}" destId="{3AB6F80B-908E-4647-8ECC-9E2BCF44FA72}" srcOrd="0" destOrd="0" presId="urn:microsoft.com/office/officeart/2005/8/layout/orgChart1"/>
    <dgm:cxn modelId="{49E8D45F-96D6-654C-BF52-48CA023E666F}" type="presOf" srcId="{C1E45D89-2090-468A-877B-83C24D79C18F}" destId="{992CF270-9689-46C3-A999-DFE9248DAFC5}" srcOrd="0" destOrd="0" presId="urn:microsoft.com/office/officeart/2005/8/layout/orgChart1"/>
    <dgm:cxn modelId="{F7A23961-D85F-6A43-83B2-CDE45F539335}" type="presOf" srcId="{310A633E-E411-444F-A7A3-858C7DFF1C4A}" destId="{AB6C91EA-2F1F-48E6-B81A-5BA6DEE182C9}" srcOrd="0" destOrd="0" presId="urn:microsoft.com/office/officeart/2005/8/layout/orgChart1"/>
    <dgm:cxn modelId="{3B8BC943-4A06-D94B-8AE8-8BEC9B9BF6FA}" type="presOf" srcId="{88777B3E-9B1E-491A-A796-2DF57ACB83EB}" destId="{ECEE25ED-56A6-4FCB-A0DF-888D49759F80}" srcOrd="0" destOrd="0" presId="urn:microsoft.com/office/officeart/2005/8/layout/orgChart1"/>
    <dgm:cxn modelId="{2964E043-764E-A641-BE70-B72550E9BA2F}" type="presOf" srcId="{630C9671-68CC-4862-A4A7-7A58B1C8EBD4}" destId="{112003A3-D1D2-499A-8B0B-2941DE45D93A}" srcOrd="1" destOrd="0" presId="urn:microsoft.com/office/officeart/2005/8/layout/orgChart1"/>
    <dgm:cxn modelId="{FEF43064-2F27-0843-86DB-BCF6277027E0}" srcId="{630C9671-68CC-4862-A4A7-7A58B1C8EBD4}" destId="{CE2ABE77-A8AE-D849-AF1E-2F446E7433AC}" srcOrd="1" destOrd="0" parTransId="{9A7B134E-350B-7745-953F-6D66C38EF95C}" sibTransId="{84340621-9C66-E342-BB13-0E7F30BDE5BA}"/>
    <dgm:cxn modelId="{2AEC0E65-6BE1-4388-92B2-01232BDEEAEB}" srcId="{974080B4-AE39-4C31-9AC8-4060A9293E79}" destId="{630C9671-68CC-4862-A4A7-7A58B1C8EBD4}" srcOrd="3" destOrd="0" parTransId="{D79C08F1-F311-48C2-896D-EA78A3472EEF}" sibTransId="{720BA262-68B2-48DE-8ACC-BC8D7271F53F}"/>
    <dgm:cxn modelId="{CAC13965-E4AC-234F-AAFC-548255D159F3}" type="presOf" srcId="{CE2ABE77-A8AE-D849-AF1E-2F446E7433AC}" destId="{45B768F5-1CD5-7F4E-98FC-356CEF641A38}" srcOrd="1" destOrd="0" presId="urn:microsoft.com/office/officeart/2005/8/layout/orgChart1"/>
    <dgm:cxn modelId="{546EF465-89BF-D849-ACDA-E2653FC2EC20}" type="presOf" srcId="{974080B4-AE39-4C31-9AC8-4060A9293E79}" destId="{39FA4E03-A011-9947-9522-A4A7E0506714}" srcOrd="0" destOrd="0" presId="urn:microsoft.com/office/officeart/2005/8/layout/orgChart1"/>
    <dgm:cxn modelId="{82255B46-06EA-8842-BF7E-42CF3695688A}" type="presOf" srcId="{4AB74692-C44E-4217-AF70-D554AE9AB767}" destId="{5832BD9B-7A20-46D4-8B6B-C92EE71654BB}" srcOrd="0" destOrd="0" presId="urn:microsoft.com/office/officeart/2005/8/layout/orgChart1"/>
    <dgm:cxn modelId="{06C3DC47-2256-8646-AD43-3663F7DF1FDC}" type="presOf" srcId="{4491E9BD-5F24-4BF0-8A04-889797E9B2ED}" destId="{68BF1C4B-0A5E-4E1C-ADDF-C60506BA24EE}" srcOrd="1" destOrd="0" presId="urn:microsoft.com/office/officeart/2005/8/layout/orgChart1"/>
    <dgm:cxn modelId="{35AB9769-722A-2943-95BE-CC07CD429210}" type="presOf" srcId="{900A1010-A17A-47BD-AD8B-C4B2AEBDBAE4}" destId="{F1AF9385-56EF-48FC-9CC9-4EAF5BF2CE3E}" srcOrd="0" destOrd="0" presId="urn:microsoft.com/office/officeart/2005/8/layout/orgChart1"/>
    <dgm:cxn modelId="{5FC1404A-7EFD-47FA-88F2-7D41AFD55661}" srcId="{8499E181-ED55-440A-BD6A-52F3347D8774}" destId="{B0B05EF7-08E2-4700-B302-AA5E7199542F}" srcOrd="0" destOrd="0" parTransId="{4B420025-3AA1-4155-8395-E015486CE805}" sibTransId="{08C24E6B-C656-4A14-A496-C22C56B47BBB}"/>
    <dgm:cxn modelId="{1C444F6A-9921-443D-9E4D-1383F3A9D724}" srcId="{DAF9F0C2-30D2-47C4-B8A6-1ABCE8306EC5}" destId="{BADEF11A-6184-4D9E-959C-2D9B0200BFC1}" srcOrd="3" destOrd="0" parTransId="{599A9FAE-E1E2-4234-8954-FC1974081B3F}" sibTransId="{A289845D-1F41-4BA5-AA45-299E62413E56}"/>
    <dgm:cxn modelId="{EDAF1B4B-011C-D340-B51E-AF38351BEBB4}" type="presOf" srcId="{2CA192F3-C6A8-434B-8231-273FBC2FC2B2}" destId="{59B84C29-4D8A-484E-848A-088C0D49E3AB}" srcOrd="1" destOrd="0" presId="urn:microsoft.com/office/officeart/2005/8/layout/orgChart1"/>
    <dgm:cxn modelId="{0006134C-1EA4-2343-8841-10F893CE84E6}" type="presOf" srcId="{8A1976E4-452E-4F8D-901E-E752EB6BCBF1}" destId="{23528DA0-2D27-4813-9934-A14DC838ECD9}" srcOrd="0" destOrd="0" presId="urn:microsoft.com/office/officeart/2005/8/layout/orgChart1"/>
    <dgm:cxn modelId="{E5220E6D-6831-4DC7-AAF1-417F4B4D5975}" srcId="{21617DBA-64F5-4976-8057-3042C2BFAB60}" destId="{7CDF8516-666E-4C0E-AB8E-4424701B586F}" srcOrd="3" destOrd="0" parTransId="{03612603-0410-432D-AEC5-EF71A5316375}" sibTransId="{97F456BE-3923-42FC-ADAF-3C31169765D5}"/>
    <dgm:cxn modelId="{F28F014E-E7C4-DE41-8DCE-5B0A229C2624}" type="presOf" srcId="{6DADDF08-E786-4C3A-BCD0-77779432C371}" destId="{18C4548E-83FC-4AC5-BCE6-9C4A096ED51D}" srcOrd="0" destOrd="0" presId="urn:microsoft.com/office/officeart/2005/8/layout/orgChart1"/>
    <dgm:cxn modelId="{EE2CF26F-E974-B648-A463-3D86B4B72DE9}" type="presOf" srcId="{EEE17952-E16D-4CBA-B06E-9E7DBF1DF91A}" destId="{470878AF-14AE-4D1B-9AC3-384D32BDE706}" srcOrd="0" destOrd="0" presId="urn:microsoft.com/office/officeart/2005/8/layout/orgChart1"/>
    <dgm:cxn modelId="{89439770-B17B-164B-848E-51C669F10568}" type="presOf" srcId="{6DADDF08-E786-4C3A-BCD0-77779432C371}" destId="{88C9D3D1-5217-4A32-95CB-750D7676BB9A}" srcOrd="1" destOrd="0" presId="urn:microsoft.com/office/officeart/2005/8/layout/orgChart1"/>
    <dgm:cxn modelId="{E4991C52-E633-3E44-BEC2-C41B8A0468AB}" type="presOf" srcId="{C8A58F4A-3D3E-44BA-925A-2D4F3A39DF30}" destId="{77477AD3-DE5B-453F-9DF2-5321BE448555}" srcOrd="0" destOrd="0" presId="urn:microsoft.com/office/officeart/2005/8/layout/orgChart1"/>
    <dgm:cxn modelId="{78E33C72-DE96-334E-BA42-6D6D145F6D66}" type="presOf" srcId="{56509D5A-3534-41B9-8B2C-406FB4C512F0}" destId="{AD84C990-23B7-4C9A-A1E6-B160DF805F7F}" srcOrd="0" destOrd="0" presId="urn:microsoft.com/office/officeart/2005/8/layout/orgChart1"/>
    <dgm:cxn modelId="{FF846E52-E33B-6F4B-A15E-AB82E38B0231}" type="presOf" srcId="{E7305FB3-8C49-476D-914B-889DEB57F728}" destId="{68650B4B-8F37-4842-8DD2-AF1D0DCE6194}" srcOrd="0" destOrd="0" presId="urn:microsoft.com/office/officeart/2005/8/layout/orgChart1"/>
    <dgm:cxn modelId="{ADDD4C73-07BA-3248-A003-E403C5A21C25}" type="presOf" srcId="{4761FA19-B4BF-476E-B8B1-4C2C0734D1F6}" destId="{B57CAA8B-CC4D-4182-88B1-6694DB60C4D7}" srcOrd="1" destOrd="0" presId="urn:microsoft.com/office/officeart/2005/8/layout/orgChart1"/>
    <dgm:cxn modelId="{FD6E9E54-2BE8-2943-A853-D112035290F0}" type="presOf" srcId="{F34C837F-3E2E-4278-9ADD-FCD004474972}" destId="{D1F62E98-06B8-B446-B0E0-46B21BD97664}" srcOrd="0" destOrd="0" presId="urn:microsoft.com/office/officeart/2005/8/layout/orgChart1"/>
    <dgm:cxn modelId="{321F8A58-B1EB-1B4B-A44C-D2965A50A0CB}" type="presOf" srcId="{C85960B2-4114-492C-8FEA-6866A5DBF9D9}" destId="{72BBD6CE-6AFE-472B-AA96-0092AB782B6E}" srcOrd="1" destOrd="0" presId="urn:microsoft.com/office/officeart/2005/8/layout/orgChart1"/>
    <dgm:cxn modelId="{9EA18F7B-3F24-EE4F-8FDD-BB2CCA1FA8C7}" type="presOf" srcId="{7CDF8516-666E-4C0E-AB8E-4424701B586F}" destId="{62A53262-1F0A-4953-8A86-7442EF19C289}" srcOrd="0" destOrd="0" presId="urn:microsoft.com/office/officeart/2005/8/layout/orgChart1"/>
    <dgm:cxn modelId="{FE0D497C-0678-45AB-9AB3-1DB7A16F5B67}" srcId="{630C9671-68CC-4862-A4A7-7A58B1C8EBD4}" destId="{67517E63-0231-46C2-9254-7F4F42FCC4AF}" srcOrd="0" destOrd="0" parTransId="{D47FAB5A-CEF6-4A9A-8B05-AD68C9928409}" sibTransId="{898A630E-77C5-4361-9D15-EDDCF2418817}"/>
    <dgm:cxn modelId="{EC5C4A7C-2470-40C8-A57D-88CBD697D776}" srcId="{974080B4-AE39-4C31-9AC8-4060A9293E79}" destId="{21617DBA-64F5-4976-8057-3042C2BFAB60}" srcOrd="2" destOrd="0" parTransId="{900A1010-A17A-47BD-AD8B-C4B2AEBDBAE4}" sibTransId="{D772843A-1F85-449F-93E4-863A9C19A775}"/>
    <dgm:cxn modelId="{CED6FE7C-80E0-6540-94C2-33EEF68A7F73}" type="presOf" srcId="{721ADC84-DABA-42D8-B816-A16CB7BDA2EA}" destId="{802FD763-666E-4359-8864-5DABF8B25374}" srcOrd="0" destOrd="0" presId="urn:microsoft.com/office/officeart/2005/8/layout/orgChart1"/>
    <dgm:cxn modelId="{19DDDD7E-1589-4B2C-86D1-6FCD06AB7EA8}" srcId="{70E55D32-86DD-704C-94DA-5601453B84E0}" destId="{DAF9F0C2-30D2-47C4-B8A6-1ABCE8306EC5}" srcOrd="2" destOrd="0" parTransId="{E20CB65C-A896-4A30-86C3-C84ADD4C038E}" sibTransId="{BD0CBE88-D0AB-4F9B-827F-A06442E3EDAE}"/>
    <dgm:cxn modelId="{35C4FD7F-2EDE-3348-B641-04AB0D0D6EA6}" type="presOf" srcId="{B0B05EF7-08E2-4700-B302-AA5E7199542F}" destId="{29452C99-B523-47E0-9CD2-8E3AC0C48EE3}" srcOrd="0" destOrd="0" presId="urn:microsoft.com/office/officeart/2005/8/layout/orgChart1"/>
    <dgm:cxn modelId="{6AB9C781-3CFD-FA4A-9C37-D6E35020253D}" type="presOf" srcId="{5E19393A-3E5B-40EF-A402-35DA7E6A93D0}" destId="{3AAEC78E-2EB8-4DFD-B3EC-177F36F77E2B}" srcOrd="0" destOrd="0" presId="urn:microsoft.com/office/officeart/2005/8/layout/orgChart1"/>
    <dgm:cxn modelId="{4894FA83-51AD-504A-881B-F12E10C5BD50}" type="presOf" srcId="{78FEF868-3872-4F10-B903-739072904632}" destId="{BCE3C2E1-608F-4831-8DFD-80DD01F10AC9}" srcOrd="0" destOrd="0" presId="urn:microsoft.com/office/officeart/2005/8/layout/orgChart1"/>
    <dgm:cxn modelId="{962DCD84-39C5-E449-AD57-96ED82E3BF66}" type="presOf" srcId="{4761FA19-B4BF-476E-B8B1-4C2C0734D1F6}" destId="{36BBB0F1-8715-4997-957B-7D6284E70E04}" srcOrd="0" destOrd="0" presId="urn:microsoft.com/office/officeart/2005/8/layout/orgChart1"/>
    <dgm:cxn modelId="{5AFD6585-2F77-684B-BB87-BD53BF54FD29}" type="presOf" srcId="{FFDEC1E7-17C7-4829-9AB6-EC287F01F839}" destId="{60DDFC05-DD27-4125-B28E-AE54350C9FA4}" srcOrd="0" destOrd="0" presId="urn:microsoft.com/office/officeart/2005/8/layout/orgChart1"/>
    <dgm:cxn modelId="{5B5DDB85-835E-462D-9452-D9E52C1D4B62}" srcId="{630C9671-68CC-4862-A4A7-7A58B1C8EBD4}" destId="{A1128860-DDFE-436F-8FA2-A64EB8BCA38A}" srcOrd="3" destOrd="0" parTransId="{66DD0034-D449-4048-820A-8B9AE1A3A084}" sibTransId="{E5E9707D-74B1-4CF6-8167-0457ED4940F3}"/>
    <dgm:cxn modelId="{77A32887-401E-7145-ADBE-16F854C78F18}" type="presOf" srcId="{7CDF8516-666E-4C0E-AB8E-4424701B586F}" destId="{34ED392A-9002-4CFB-ABD3-0B9703112C68}" srcOrd="1" destOrd="0" presId="urn:microsoft.com/office/officeart/2005/8/layout/orgChart1"/>
    <dgm:cxn modelId="{D1480589-9D51-1247-8808-5B360E623DFE}" type="presOf" srcId="{974080B4-AE39-4C31-9AC8-4060A9293E79}" destId="{E7CBCF0E-25DB-0042-9F9D-84A13DBF3767}" srcOrd="1" destOrd="0" presId="urn:microsoft.com/office/officeart/2005/8/layout/orgChart1"/>
    <dgm:cxn modelId="{CD08F990-5B1F-F64C-B30C-F20DC0D916E8}" type="presOf" srcId="{D79C08F1-F311-48C2-896D-EA78A3472EEF}" destId="{9376CA3E-263A-497E-97F2-2323787885E9}" srcOrd="0" destOrd="0" presId="urn:microsoft.com/office/officeart/2005/8/layout/orgChart1"/>
    <dgm:cxn modelId="{30936191-5DE7-D24D-BC34-D00919A44C64}" type="presOf" srcId="{A1128860-DDFE-436F-8FA2-A64EB8BCA38A}" destId="{7032AE6B-568F-4CD9-819A-212C3B54B2F4}" srcOrd="0" destOrd="0" presId="urn:microsoft.com/office/officeart/2005/8/layout/orgChart1"/>
    <dgm:cxn modelId="{0A7B5A92-062E-7C42-8213-4FA8A6840887}" type="presOf" srcId="{DAF9F0C2-30D2-47C4-B8A6-1ABCE8306EC5}" destId="{E8A8858D-350C-4513-922B-77750152623B}" srcOrd="1" destOrd="0" presId="urn:microsoft.com/office/officeart/2005/8/layout/orgChart1"/>
    <dgm:cxn modelId="{6A43FD93-6437-440C-9477-9812D3E99131}" srcId="{8499E181-ED55-440A-BD6A-52F3347D8774}" destId="{88777B3E-9B1E-491A-A796-2DF57ACB83EB}" srcOrd="3" destOrd="0" parTransId="{306BEF33-1BB2-43F7-B43D-4CE137A369D3}" sibTransId="{A17D4442-DC2E-4794-9FE7-75D522C39724}"/>
    <dgm:cxn modelId="{A628A994-52E1-4419-AD0C-514BE45533C2}" srcId="{BE7DCC92-B938-447E-BEC6-DA996FAD35D0}" destId="{FFDEC1E7-17C7-4829-9AB6-EC287F01F839}" srcOrd="2" destOrd="0" parTransId="{B63BF240-B0F0-42F8-BBB5-076D8DE2D48E}" sibTransId="{31F6D2DB-A533-4EB1-B026-C77BB0CF5C71}"/>
    <dgm:cxn modelId="{00C70095-3854-2E43-AE87-EC22A3397730}" type="presOf" srcId="{2CA192F3-C6A8-434B-8231-273FBC2FC2B2}" destId="{3242E783-28EC-204F-823E-C34E575B1F1F}" srcOrd="0" destOrd="0" presId="urn:microsoft.com/office/officeart/2005/8/layout/orgChart1"/>
    <dgm:cxn modelId="{52DAEC95-A7F7-4944-B1FB-A6EF883A632E}" srcId="{DAF9F0C2-30D2-47C4-B8A6-1ABCE8306EC5}" destId="{721ADC84-DABA-42D8-B816-A16CB7BDA2EA}" srcOrd="1" destOrd="0" parTransId="{53D2C18F-A4B4-4FE7-8DBE-C7BEAF7B7D74}" sibTransId="{9D624263-94D8-4B2B-BFDA-CBA180B36642}"/>
    <dgm:cxn modelId="{0D0BC196-420E-4FB7-9049-C0334E6FD75A}" srcId="{21617DBA-64F5-4976-8057-3042C2BFAB60}" destId="{6DADDF08-E786-4C3A-BCD0-77779432C371}" srcOrd="2" destOrd="0" parTransId="{B5F043D7-F5F6-4A6B-80E5-104284F825AF}" sibTransId="{39CF0190-FF91-4761-B45C-A2FE26682797}"/>
    <dgm:cxn modelId="{F049DA97-B06D-634C-9F3A-5B221250C9A4}" type="presOf" srcId="{BE7DCC92-B938-447E-BEC6-DA996FAD35D0}" destId="{111ECCE2-A32F-469C-9270-053F35732BB6}" srcOrd="0" destOrd="0" presId="urn:microsoft.com/office/officeart/2005/8/layout/orgChart1"/>
    <dgm:cxn modelId="{F531A499-09B5-7D41-8F4B-4AD6C8491A2C}" type="presOf" srcId="{35E4CC23-BDE6-452F-8EBB-35C680B83BC9}" destId="{9FE8DF66-BF67-4CD2-9033-8C077C4066AC}" srcOrd="0" destOrd="0" presId="urn:microsoft.com/office/officeart/2005/8/layout/orgChart1"/>
    <dgm:cxn modelId="{CCE0609B-DC19-419F-BA67-E3DB8618B1D7}" srcId="{4491E9BD-5F24-4BF0-8A04-889797E9B2ED}" destId="{4761FA19-B4BF-476E-B8B1-4C2C0734D1F6}" srcOrd="0" destOrd="0" parTransId="{D04D58F4-3143-4111-A4D1-180D8F534D65}" sibTransId="{F40C0998-1932-45BB-8629-5F8BCB16136A}"/>
    <dgm:cxn modelId="{0116459B-19E1-5440-889F-B485D168950C}" type="presOf" srcId="{21617DBA-64F5-4976-8057-3042C2BFAB60}" destId="{0AAA504D-232B-407A-A9D1-043E50938506}" srcOrd="1" destOrd="0" presId="urn:microsoft.com/office/officeart/2005/8/layout/orgChart1"/>
    <dgm:cxn modelId="{12C1799C-CAC7-460B-907F-4779E765ABD1}" srcId="{7250B0B3-BF0F-4AD9-80CA-C6D678438132}" destId="{4AB74692-C44E-4217-AF70-D554AE9AB767}" srcOrd="0" destOrd="0" parTransId="{01FFAE83-42CF-44EB-8E95-EB8039B29D7A}" sibTransId="{658574C4-0784-4228-9B8A-DC544E608F73}"/>
    <dgm:cxn modelId="{A534E89D-5C62-024C-81FB-796D365CBCF9}" type="presOf" srcId="{1EAE44D2-2E37-44AF-8505-C18ACBAC484C}" destId="{8493A29A-4766-4D57-9AC1-2B96DFCBFC82}" srcOrd="0" destOrd="0" presId="urn:microsoft.com/office/officeart/2005/8/layout/orgChart1"/>
    <dgm:cxn modelId="{75A4D99E-E5DF-264C-87FF-4C6E852987AE}" type="presOf" srcId="{BADEF11A-6184-4D9E-959C-2D9B0200BFC1}" destId="{11E833DB-F0AA-4EF0-AB0A-9D098F327D62}" srcOrd="0" destOrd="0" presId="urn:microsoft.com/office/officeart/2005/8/layout/orgChart1"/>
    <dgm:cxn modelId="{F1B2F79E-231E-BF49-A1F3-AFA7E6A7F6A5}" type="presOf" srcId="{6DD7D614-81E5-4BAE-98C9-3EFCFE4B192B}" destId="{C5F68103-5042-48BF-B113-F4C9EC7886AD}" srcOrd="0" destOrd="0" presId="urn:microsoft.com/office/officeart/2005/8/layout/orgChart1"/>
    <dgm:cxn modelId="{F4E0A79F-DA84-E143-8610-E5AC1299CF7D}" type="presOf" srcId="{D04D58F4-3143-4111-A4D1-180D8F534D65}" destId="{8E6F5A43-9805-4D17-B691-313C386DB478}" srcOrd="0" destOrd="0" presId="urn:microsoft.com/office/officeart/2005/8/layout/orgChart1"/>
    <dgm:cxn modelId="{439619A1-319E-4206-B61C-45B4D6EFDA94}" srcId="{630C9671-68CC-4862-A4A7-7A58B1C8EBD4}" destId="{35E4CC23-BDE6-452F-8EBB-35C680B83BC9}" srcOrd="2" destOrd="0" parTransId="{867F3703-8E3C-4216-B23C-3E27A11E9E15}" sibTransId="{33BA4128-FF1F-425A-9D34-8DD65204D1D7}"/>
    <dgm:cxn modelId="{55C0D2A2-A62A-6046-A5A4-243CEDB9410A}" type="presOf" srcId="{67517E63-0231-46C2-9254-7F4F42FCC4AF}" destId="{8F6D3848-96B2-4D2E-BA1A-1FFE108A9887}" srcOrd="0" destOrd="0" presId="urn:microsoft.com/office/officeart/2005/8/layout/orgChart1"/>
    <dgm:cxn modelId="{B39EF1A4-C4BE-1D40-A528-7C1230410A02}" type="presOf" srcId="{8C650259-376A-4268-A053-3D85A4C742EB}" destId="{394ED327-7E8E-411B-9B86-3081859C4B81}" srcOrd="1" destOrd="0" presId="urn:microsoft.com/office/officeart/2005/8/layout/orgChart1"/>
    <dgm:cxn modelId="{71C72AA5-1074-394C-AC72-1C510361CAB9}" type="presOf" srcId="{5274B79E-4F7C-43FE-8BAB-643CB0C5790F}" destId="{AD8057C6-2514-4828-98C9-BC44AA216EBB}" srcOrd="0" destOrd="0" presId="urn:microsoft.com/office/officeart/2005/8/layout/orgChart1"/>
    <dgm:cxn modelId="{D21D69A6-C782-4F64-9E6C-A0ECF1429315}" srcId="{8499E181-ED55-440A-BD6A-52F3347D8774}" destId="{D088A781-08D4-4AAB-8220-2E43DE59A287}" srcOrd="1" destOrd="0" parTransId="{1F6DA5A0-3CEC-4087-BCCE-BB16927909B0}" sibTransId="{2FC44583-09F1-4624-9E67-08FCEF0270BB}"/>
    <dgm:cxn modelId="{6E5CEEA6-E0D3-1647-AA49-B90C7B557A39}" type="presOf" srcId="{01FFAE83-42CF-44EB-8E95-EB8039B29D7A}" destId="{07285ADE-2739-4EA1-B669-9923CCFF0268}" srcOrd="0" destOrd="0" presId="urn:microsoft.com/office/officeart/2005/8/layout/orgChart1"/>
    <dgm:cxn modelId="{41543CA9-4D82-5C4F-BD00-991B9A34FE62}" type="presOf" srcId="{CE2ABE77-A8AE-D849-AF1E-2F446E7433AC}" destId="{5BCE533F-BAA1-8240-8709-B590170395BD}" srcOrd="0" destOrd="0" presId="urn:microsoft.com/office/officeart/2005/8/layout/orgChart1"/>
    <dgm:cxn modelId="{D9DABAA9-76E6-4448-BDAF-5ADE7B0D1CBF}" srcId="{21617DBA-64F5-4976-8057-3042C2BFAB60}" destId="{310A633E-E411-444F-A7A3-858C7DFF1C4A}" srcOrd="1" destOrd="0" parTransId="{5579673C-7992-4F4B-ACCD-A30C256F5240}" sibTransId="{6FDA34EF-2461-402C-8A92-A5B0CDD697BF}"/>
    <dgm:cxn modelId="{042900AB-FD06-403E-A107-5E072152FA98}" srcId="{BE7DCC92-B938-447E-BEC6-DA996FAD35D0}" destId="{BEAC6865-28FC-4547-8227-D97AD3A495AF}" srcOrd="1" destOrd="0" parTransId="{0793A08B-A00B-4320-9B4C-AA3702189DCC}" sibTransId="{94698096-FB15-4CFA-B4BB-4B805A27D76E}"/>
    <dgm:cxn modelId="{9ED406AB-48BC-5545-AB54-6AE08FBB916D}" type="presOf" srcId="{1F6DA5A0-3CEC-4087-BCCE-BB16927909B0}" destId="{5045DF6C-A3C1-4A5B-8DBC-6B348B8527DA}" srcOrd="0" destOrd="0" presId="urn:microsoft.com/office/officeart/2005/8/layout/orgChart1"/>
    <dgm:cxn modelId="{DB1059AD-44C8-A748-AD0E-BE348C3EDEEE}" type="presOf" srcId="{0795F374-4C97-46C8-99B5-A21140F287E1}" destId="{8D51AEC0-5C26-4A36-BCE9-8DA5988ED543}" srcOrd="0" destOrd="0" presId="urn:microsoft.com/office/officeart/2005/8/layout/orgChart1"/>
    <dgm:cxn modelId="{CDE06BB1-C450-E546-9A79-0599CFAAECC2}" type="presOf" srcId="{A1128860-DDFE-436F-8FA2-A64EB8BCA38A}" destId="{A07D7F5D-21C1-483F-A7E9-CA1FAA0BAC0E}" srcOrd="1" destOrd="0" presId="urn:microsoft.com/office/officeart/2005/8/layout/orgChart1"/>
    <dgm:cxn modelId="{833000B3-0A51-1541-B3D9-481D43950990}" type="presOf" srcId="{78F351D2-AABA-44F8-95FA-C1C0873058EF}" destId="{05505013-B72D-486A-A374-D4FC340AD02E}" srcOrd="0" destOrd="0" presId="urn:microsoft.com/office/officeart/2005/8/layout/orgChart1"/>
    <dgm:cxn modelId="{535A40B3-FAA3-0241-A405-38A86812F565}" type="presOf" srcId="{306BEF33-1BB2-43F7-B43D-4CE137A369D3}" destId="{58E1DBFD-1D4A-4977-B235-ECDC788612FF}" srcOrd="0" destOrd="0" presId="urn:microsoft.com/office/officeart/2005/8/layout/orgChart1"/>
    <dgm:cxn modelId="{6239F5B4-2434-44F6-9B83-CDD1EA10199D}" srcId="{DAF9F0C2-30D2-47C4-B8A6-1ABCE8306EC5}" destId="{1EAE44D2-2E37-44AF-8505-C18ACBAC484C}" srcOrd="4" destOrd="0" parTransId="{AB45AC60-2103-472F-93A9-B1A0E747593C}" sibTransId="{6B0BB2B9-C98C-4F20-BD2F-E9DFE0F58F8E}"/>
    <dgm:cxn modelId="{199309B6-D33C-D048-924D-5ADF060E7D32}" type="presOf" srcId="{D38E3663-C796-43DA-9F27-BFE7EB47B54F}" destId="{59B7CD7F-9826-4B0B-880B-D1D91671E460}" srcOrd="0" destOrd="0" presId="urn:microsoft.com/office/officeart/2005/8/layout/orgChart1"/>
    <dgm:cxn modelId="{9DB1BCB6-1A92-4431-A8F3-080ABC3A7630}" srcId="{DAF9F0C2-30D2-47C4-B8A6-1ABCE8306EC5}" destId="{E5E518BB-C7A9-4168-B7DC-946EA1194D08}" srcOrd="2" destOrd="0" parTransId="{A8ECB009-5847-4228-83A1-84D7EDD86A63}" sibTransId="{82CEE16B-2D5D-44DB-8EAA-4C7355903571}"/>
    <dgm:cxn modelId="{D52515B7-A5D4-814C-AB36-09DCCD03BA48}" type="presOf" srcId="{7250B0B3-BF0F-4AD9-80CA-C6D678438132}" destId="{35D9D584-F887-45BD-AF50-E75652FDF4FA}" srcOrd="1" destOrd="0" presId="urn:microsoft.com/office/officeart/2005/8/layout/orgChart1"/>
    <dgm:cxn modelId="{69174CB8-CE7D-6D46-B58C-D655E83FE2FD}" type="presOf" srcId="{4AB74692-C44E-4217-AF70-D554AE9AB767}" destId="{1C7063A1-1DCD-421F-8033-5D28D8C2C7B8}" srcOrd="1" destOrd="0" presId="urn:microsoft.com/office/officeart/2005/8/layout/orgChart1"/>
    <dgm:cxn modelId="{19D5F8B9-3A6B-4826-B3FF-FEC8985821AC}" srcId="{BE7DCC92-B938-447E-BEC6-DA996FAD35D0}" destId="{6C1CFC55-86B9-4351-906A-8C6A8D507ED9}" srcOrd="3" destOrd="0" parTransId="{5274B79E-4F7C-43FE-8BAB-643CB0C5790F}" sibTransId="{E5B836EF-52BB-4506-9C43-9FCBF1BB6C1C}"/>
    <dgm:cxn modelId="{6D1CA5BA-441D-4B94-831D-3A2599222D19}" srcId="{70E55D32-86DD-704C-94DA-5601453B84E0}" destId="{974080B4-AE39-4C31-9AC8-4060A9293E79}" srcOrd="1" destOrd="0" parTransId="{D64B812C-C9DC-4539-8FDB-09644D019C15}" sibTransId="{49E93385-04CD-48AA-AF02-AA2F001013D8}"/>
    <dgm:cxn modelId="{C0010ABB-BFA4-114F-B202-E2559A155298}" type="presOf" srcId="{D38E3663-C796-43DA-9F27-BFE7EB47B54F}" destId="{4586780C-11A6-48E0-B7CC-6553A7918510}" srcOrd="1" destOrd="0" presId="urn:microsoft.com/office/officeart/2005/8/layout/orgChart1"/>
    <dgm:cxn modelId="{324A50BC-4E93-D341-BC82-F0CF386E077B}" type="presOf" srcId="{B5F043D7-F5F6-4A6B-80E5-104284F825AF}" destId="{58C52812-8BDF-4B4A-A3E8-076C1A1D7C28}" srcOrd="0" destOrd="0" presId="urn:microsoft.com/office/officeart/2005/8/layout/orgChart1"/>
    <dgm:cxn modelId="{2098F9C1-3E1C-DD46-8F70-F12C8DB0853B}" type="presOf" srcId="{685E0BFC-299E-449E-84F7-23F68FD2276D}" destId="{54CF1984-EDE0-4726-A70A-A080B8DBB6C1}" srcOrd="0" destOrd="0" presId="urn:microsoft.com/office/officeart/2005/8/layout/orgChart1"/>
    <dgm:cxn modelId="{D56627C2-05B4-0349-B636-B07C1C24F918}" type="presOf" srcId="{70E55D32-86DD-704C-94DA-5601453B84E0}" destId="{558C7DEC-E502-6A46-913E-98A47E34E489}" srcOrd="1" destOrd="0" presId="urn:microsoft.com/office/officeart/2005/8/layout/orgChart1"/>
    <dgm:cxn modelId="{21F836C4-D1C4-6645-9DAE-3029C322B1FA}" type="presOf" srcId="{70E55D32-86DD-704C-94DA-5601453B84E0}" destId="{5C08E470-1FFF-4143-B37B-1B4851709AA5}" srcOrd="0" destOrd="0" presId="urn:microsoft.com/office/officeart/2005/8/layout/orgChart1"/>
    <dgm:cxn modelId="{78B7B4C4-9B6C-7C42-BC5E-DE75211C0042}" type="presOf" srcId="{B0B05EF7-08E2-4700-B302-AA5E7199542F}" destId="{93E9DD35-8C98-4D4B-8847-71DBCA0F7012}" srcOrd="1" destOrd="0" presId="urn:microsoft.com/office/officeart/2005/8/layout/orgChart1"/>
    <dgm:cxn modelId="{BE8B40C5-5726-4716-B5C3-94B472BD7291}" srcId="{4491E9BD-5F24-4BF0-8A04-889797E9B2ED}" destId="{C93D1E6E-A3D3-4CE1-AB39-CEDE8A03B046}" srcOrd="1" destOrd="0" parTransId="{AB8E39FC-0E40-426F-9A59-38162CE559B1}" sibTransId="{0706DA34-47B2-46BA-952E-2740FD47940D}"/>
    <dgm:cxn modelId="{A92469C5-D025-0545-B5D3-C8230DB1FADD}" type="presOf" srcId="{8499E181-ED55-440A-BD6A-52F3347D8774}" destId="{A48F216A-8CEC-4F80-AA37-E28941005251}" srcOrd="1" destOrd="0" presId="urn:microsoft.com/office/officeart/2005/8/layout/orgChart1"/>
    <dgm:cxn modelId="{2572F1C5-B582-4A6B-A526-45F1B27AF264}" srcId="{7250B0B3-BF0F-4AD9-80CA-C6D678438132}" destId="{56509D5A-3534-41B9-8B2C-406FB4C512F0}" srcOrd="1" destOrd="0" parTransId="{E7305FB3-8C49-476D-914B-889DEB57F728}" sibTransId="{C6CC2EF6-9616-4A48-B540-870774D2D2AF}"/>
    <dgm:cxn modelId="{F60B36C6-78E7-C545-B975-F4FB18395AC9}" type="presOf" srcId="{B63BF240-B0F0-42F8-BBB5-076D8DE2D48E}" destId="{F7C890EA-97A5-4142-A080-A059F21B78E5}" srcOrd="0" destOrd="0" presId="urn:microsoft.com/office/officeart/2005/8/layout/orgChart1"/>
    <dgm:cxn modelId="{480C3FCD-51F9-1F41-A562-AF7EDEC34DD5}" type="presOf" srcId="{7106F625-2474-4D4C-AA02-9ECF5C4F0528}" destId="{7E7CA2E1-EB18-4FCB-963C-A95696CCFED3}" srcOrd="0" destOrd="0" presId="urn:microsoft.com/office/officeart/2005/8/layout/orgChart1"/>
    <dgm:cxn modelId="{B8E24ACD-811F-B040-BD58-5FBE53EE5665}" type="presOf" srcId="{1EAE44D2-2E37-44AF-8505-C18ACBAC484C}" destId="{F244FE86-471D-4869-98FF-CD4BEFCE6442}" srcOrd="1" destOrd="0" presId="urn:microsoft.com/office/officeart/2005/8/layout/orgChart1"/>
    <dgm:cxn modelId="{440982CE-0841-A442-BE04-EE57B13CF8B5}" type="presOf" srcId="{66DD0034-D449-4048-820A-8B9AE1A3A084}" destId="{9DB217A1-EEA3-4DB9-8D54-DB1E99529140}" srcOrd="0" destOrd="0" presId="urn:microsoft.com/office/officeart/2005/8/layout/orgChart1"/>
    <dgm:cxn modelId="{7E57E1CE-6606-4CC5-9D6D-E4922C56C14C}" srcId="{BE7DCC92-B938-447E-BEC6-DA996FAD35D0}" destId="{6DD7D614-81E5-4BAE-98C9-3EFCFE4B192B}" srcOrd="0" destOrd="0" parTransId="{DE664F48-E1AF-48B9-97DF-DD336B6C1AEB}" sibTransId="{428DDFD7-C6D2-4EC3-8435-FB0E36D9C027}"/>
    <dgm:cxn modelId="{8CBE50CF-9513-6041-B588-BA72E47AD1D5}" type="presOf" srcId="{685E0BFC-299E-449E-84F7-23F68FD2276D}" destId="{CA27AC50-3D94-4ACE-B601-70F08F5A9ABF}" srcOrd="1" destOrd="0" presId="urn:microsoft.com/office/officeart/2005/8/layout/orgChart1"/>
    <dgm:cxn modelId="{D5C7EBCF-91B1-6F48-8B92-8E706BF4F105}" type="presOf" srcId="{C93D1E6E-A3D3-4CE1-AB39-CEDE8A03B046}" destId="{1B9F7E18-D3F7-4990-81D5-58D17E070A81}" srcOrd="0" destOrd="0" presId="urn:microsoft.com/office/officeart/2005/8/layout/orgChart1"/>
    <dgm:cxn modelId="{1DDC6BD1-15E0-0741-B663-FECC62661232}" type="presOf" srcId="{4522BB8F-740B-44C3-A330-3ACF2383C6E3}" destId="{8F9F9CAE-A54D-4157-B160-53D823EC0B7F}" srcOrd="1" destOrd="0" presId="urn:microsoft.com/office/officeart/2005/8/layout/orgChart1"/>
    <dgm:cxn modelId="{430710D2-5464-A748-8C3D-2A2E3B404E67}" type="presOf" srcId="{56509D5A-3534-41B9-8B2C-406FB4C512F0}" destId="{F8E2650E-483E-4574-9C8F-9D9BF6202666}" srcOrd="1" destOrd="0" presId="urn:microsoft.com/office/officeart/2005/8/layout/orgChart1"/>
    <dgm:cxn modelId="{93D220D2-C019-4248-BECD-FF1117F0A846}" type="presOf" srcId="{54D0DB59-7642-4ADD-B9B6-49E496BE5B48}" destId="{9CB7E8DF-0F2A-4D38-99D3-CBF014196283}" srcOrd="0" destOrd="0" presId="urn:microsoft.com/office/officeart/2005/8/layout/orgChart1"/>
    <dgm:cxn modelId="{03D622D3-041E-7842-BEC9-0D9A19E554F6}" type="presOf" srcId="{BF277AC6-6C1A-4DFB-9604-B8A9D9DBE4F2}" destId="{F20436BE-395F-4EF4-980B-9FBC7AFD5722}" srcOrd="1" destOrd="0" presId="urn:microsoft.com/office/officeart/2005/8/layout/orgChart1"/>
    <dgm:cxn modelId="{08A6A0D3-217B-4147-BC32-40D865071345}" type="presOf" srcId="{AB45AC60-2103-472F-93A9-B1A0E747593C}" destId="{AF82AC57-BC6B-40D9-BC1D-4DA99208B233}" srcOrd="0" destOrd="0" presId="urn:microsoft.com/office/officeart/2005/8/layout/orgChart1"/>
    <dgm:cxn modelId="{AC86B1D3-40F1-A04E-8844-01B4CF50820C}" type="presOf" srcId="{8C650259-376A-4268-A053-3D85A4C742EB}" destId="{D617EEF8-68C5-496B-AF68-BA686D3E2BC0}" srcOrd="0" destOrd="0" presId="urn:microsoft.com/office/officeart/2005/8/layout/orgChart1"/>
    <dgm:cxn modelId="{FED939D4-C3B7-45E4-A9D9-8F4B699F24EB}" srcId="{21617DBA-64F5-4976-8057-3042C2BFAB60}" destId="{685E0BFC-299E-449E-84F7-23F68FD2276D}" srcOrd="4" destOrd="0" parTransId="{54D0DB59-7642-4ADD-B9B6-49E496BE5B48}" sibTransId="{C6AE8437-5AE1-4688-8CB1-FFA7BE0BD89E}"/>
    <dgm:cxn modelId="{9EF88CD4-0C07-CA42-85AC-BCDE6AEBBEB7}" type="presOf" srcId="{721ADC84-DABA-42D8-B816-A16CB7BDA2EA}" destId="{80B335B0-3DE3-435C-80B0-16833C85D652}" srcOrd="1" destOrd="0" presId="urn:microsoft.com/office/officeart/2005/8/layout/orgChart1"/>
    <dgm:cxn modelId="{FF7DC5D4-4929-3141-93FB-0538546FE000}" type="presOf" srcId="{67517E63-0231-46C2-9254-7F4F42FCC4AF}" destId="{55DA3FEA-1D84-4969-9DD1-95310269936A}" srcOrd="1" destOrd="0" presId="urn:microsoft.com/office/officeart/2005/8/layout/orgChart1"/>
    <dgm:cxn modelId="{271326DB-A19D-C44D-9FE1-9EF76D34E4BD}" type="presOf" srcId="{3C9C6E2E-867D-45DB-9EFC-3B888242A910}" destId="{EE9016FD-18C5-4A30-BD1F-9121735E01B2}" srcOrd="0" destOrd="0" presId="urn:microsoft.com/office/officeart/2005/8/layout/orgChart1"/>
    <dgm:cxn modelId="{CF3E0FDE-2BD6-45FB-B362-57295D727FF8}" srcId="{70E55D32-86DD-704C-94DA-5601453B84E0}" destId="{2CA192F3-C6A8-434B-8231-273FBC2FC2B2}" srcOrd="0" destOrd="0" parTransId="{F34C837F-3E2E-4278-9ADD-FCD004474972}" sibTransId="{4DEFBEEA-5B10-4581-BF55-40B27A88CD1E}"/>
    <dgm:cxn modelId="{6D00FDE2-008E-9D4F-82D1-47EC3661D624}" type="presOf" srcId="{D088A781-08D4-4AAB-8220-2E43DE59A287}" destId="{7F74141F-76E7-4C00-AF12-DAE120264917}" srcOrd="1" destOrd="0" presId="urn:microsoft.com/office/officeart/2005/8/layout/orgChart1"/>
    <dgm:cxn modelId="{B8D176E3-1F28-4943-B223-648F5A5854FF}" srcId="{8499E181-ED55-440A-BD6A-52F3347D8774}" destId="{BF277AC6-6C1A-4DFB-9604-B8A9D9DBE4F2}" srcOrd="2" destOrd="0" parTransId="{78FEF868-3872-4F10-B903-739072904632}" sibTransId="{E3D39BAE-F0EB-4119-BCE5-B6B1098FB446}"/>
    <dgm:cxn modelId="{AAD330E5-C618-6F4A-95D8-10FB5C54F6E2}" type="presOf" srcId="{4B420025-3AA1-4155-8395-E015486CE805}" destId="{9CAEA21C-3396-4013-8E2C-107EA15F46C7}" srcOrd="0" destOrd="0" presId="urn:microsoft.com/office/officeart/2005/8/layout/orgChart1"/>
    <dgm:cxn modelId="{287A3CE5-66F5-6C47-8F1C-0B001C469B46}" type="presOf" srcId="{630C9671-68CC-4862-A4A7-7A58B1C8EBD4}" destId="{3A4CA694-3D23-46C2-9779-8D2D9FCCB65D}" srcOrd="0" destOrd="0" presId="urn:microsoft.com/office/officeart/2005/8/layout/orgChart1"/>
    <dgm:cxn modelId="{AC557CE5-D3CB-4F4C-8876-1E005824EA70}" srcId="{974080B4-AE39-4C31-9AC8-4060A9293E79}" destId="{4491E9BD-5F24-4BF0-8A04-889797E9B2ED}" srcOrd="0" destOrd="0" parTransId="{0795F374-4C97-46C8-99B5-A21140F287E1}" sibTransId="{121CD9A4-18A4-4626-88AD-1DB1278AB730}"/>
    <dgm:cxn modelId="{A30336E7-2F5B-2043-900E-4B7E7F4D574C}" type="presOf" srcId="{0793A08B-A00B-4320-9B4C-AA3702189DCC}" destId="{30BF72F5-482A-4733-93C8-C608C4314236}" srcOrd="0" destOrd="0" presId="urn:microsoft.com/office/officeart/2005/8/layout/orgChart1"/>
    <dgm:cxn modelId="{AA44EAE9-BE7C-884B-8D72-125F49F05E7A}" type="presOf" srcId="{6204B225-80FD-4A33-946B-DD98D66FB447}" destId="{3FE4F92A-2C00-4EB6-A3B6-657234CE785C}" srcOrd="1" destOrd="0" presId="urn:microsoft.com/office/officeart/2005/8/layout/orgChart1"/>
    <dgm:cxn modelId="{06EA32EC-BD20-B149-8075-6E5885E1E361}" type="presOf" srcId="{6204B225-80FD-4A33-946B-DD98D66FB447}" destId="{15865ACD-BB38-4B1B-9EBE-C6D1791D994C}" srcOrd="0" destOrd="0" presId="urn:microsoft.com/office/officeart/2005/8/layout/orgChart1"/>
    <dgm:cxn modelId="{ABB245EC-A6FE-9841-B95C-96BA7E56173D}" type="presOf" srcId="{D088A781-08D4-4AAB-8220-2E43DE59A287}" destId="{257053E5-34EB-48FD-AB6B-A954BC47FCA3}" srcOrd="0" destOrd="0" presId="urn:microsoft.com/office/officeart/2005/8/layout/orgChart1"/>
    <dgm:cxn modelId="{B334DFEC-1E2C-B44C-9B69-404119F6DE46}" type="presOf" srcId="{6DD7D614-81E5-4BAE-98C9-3EFCFE4B192B}" destId="{ACC68AAD-21BC-414B-B85B-B149153C2993}" srcOrd="1" destOrd="0" presId="urn:microsoft.com/office/officeart/2005/8/layout/orgChart1"/>
    <dgm:cxn modelId="{DE7FB8ED-E6B5-5841-925A-A568D3DD26CF}" type="presOf" srcId="{867F3703-8E3C-4216-B23C-3E27A11E9E15}" destId="{44DF578B-8140-4C70-A47B-45E6DD0C4CD5}" srcOrd="0" destOrd="0" presId="urn:microsoft.com/office/officeart/2005/8/layout/orgChart1"/>
    <dgm:cxn modelId="{D77040EE-7C76-604E-8D85-2E55F432183E}" type="presOf" srcId="{BEAC6865-28FC-4547-8227-D97AD3A495AF}" destId="{823156A1-7392-4A79-8895-DD3DCB97FCF8}" srcOrd="1" destOrd="0" presId="urn:microsoft.com/office/officeart/2005/8/layout/orgChart1"/>
    <dgm:cxn modelId="{D7733AEF-60C5-6440-954B-76D26B606D07}" type="presOf" srcId="{9A7B134E-350B-7745-953F-6D66C38EF95C}" destId="{FFB82C5D-6EE2-8F49-A06E-9518D03E7DB8}" srcOrd="0" destOrd="0" presId="urn:microsoft.com/office/officeart/2005/8/layout/orgChart1"/>
    <dgm:cxn modelId="{2E6ABDEF-D79E-F742-B7F4-EBFF2F8AC900}" type="presOf" srcId="{DAF9F0C2-30D2-47C4-B8A6-1ABCE8306EC5}" destId="{9F24D5D1-97A7-4316-992E-2BB065D5DFD9}" srcOrd="0" destOrd="0" presId="urn:microsoft.com/office/officeart/2005/8/layout/orgChart1"/>
    <dgm:cxn modelId="{47A813F3-56EA-8449-BFEC-89AA116ABFAC}" type="presOf" srcId="{88777B3E-9B1E-491A-A796-2DF57ACB83EB}" destId="{947F61F3-DA61-468C-B9D6-1419A5277256}" srcOrd="1" destOrd="0" presId="urn:microsoft.com/office/officeart/2005/8/layout/orgChart1"/>
    <dgm:cxn modelId="{F2426AF6-6293-4AB7-85FC-04938CC24FEF}" srcId="{BE7DCC92-B938-447E-BEC6-DA996FAD35D0}" destId="{4522BB8F-740B-44C3-A330-3ACF2383C6E3}" srcOrd="4" destOrd="0" parTransId="{78F351D2-AABA-44F8-95FA-C1C0873058EF}" sibTransId="{4BDB06A5-76EB-40C8-8853-0A403EFDA3CB}"/>
    <dgm:cxn modelId="{0FCAD6F7-DE2D-B642-B980-E969BD4CF61C}" type="presOf" srcId="{BADEF11A-6184-4D9E-959C-2D9B0200BFC1}" destId="{FEE70AD1-4E90-440A-894D-41433ADC1D90}" srcOrd="1" destOrd="0" presId="urn:microsoft.com/office/officeart/2005/8/layout/orgChart1"/>
    <dgm:cxn modelId="{A0AF2DF8-2B97-B24F-83DE-2BBF5B08C394}" type="presOf" srcId="{03612603-0410-432D-AEC5-EF71A5316375}" destId="{8A4D4675-2153-4E01-8FFE-21FC18569BA6}" srcOrd="0" destOrd="0" presId="urn:microsoft.com/office/officeart/2005/8/layout/orgChart1"/>
    <dgm:cxn modelId="{3F1FE7FA-A8AB-7D4B-8A71-4C4F05048A2F}" type="presOf" srcId="{7250B0B3-BF0F-4AD9-80CA-C6D678438132}" destId="{D0A16C19-03E7-4374-87D0-80D15A8498AA}" srcOrd="0" destOrd="0" presId="urn:microsoft.com/office/officeart/2005/8/layout/orgChart1"/>
    <dgm:cxn modelId="{8F5FC4FC-7FC7-4342-B600-3641024C6747}" type="presOf" srcId="{A8ECB009-5847-4228-83A1-84D7EDD86A63}" destId="{750637AF-EB13-404E-9A7A-0B59DE00B390}" srcOrd="0" destOrd="0" presId="urn:microsoft.com/office/officeart/2005/8/layout/orgChart1"/>
    <dgm:cxn modelId="{C14006FD-F1FF-6744-AB89-1C74950FC722}" type="presOf" srcId="{6C1CFC55-86B9-4351-906A-8C6A8D507ED9}" destId="{877DEC64-EF39-4511-B41E-338C9C9A0872}" srcOrd="0" destOrd="0" presId="urn:microsoft.com/office/officeart/2005/8/layout/orgChart1"/>
    <dgm:cxn modelId="{A5506DFF-2F42-104C-99D3-F27389037DA8}" type="presOf" srcId="{21617DBA-64F5-4976-8057-3042C2BFAB60}" destId="{52DC4D14-2065-47B3-BDEC-A950483A160A}" srcOrd="0" destOrd="0" presId="urn:microsoft.com/office/officeart/2005/8/layout/orgChart1"/>
    <dgm:cxn modelId="{D5A97487-C4C2-5948-8763-4A6D43FD2730}" type="presParOf" srcId="{4AFC66A2-4201-4944-9999-8A317BDC5478}" destId="{3A2DAC1D-CB8F-9E4B-8680-1273D5B552F2}" srcOrd="0" destOrd="0" presId="urn:microsoft.com/office/officeart/2005/8/layout/orgChart1"/>
    <dgm:cxn modelId="{E8975C94-7888-FC4A-AF7D-8D820F7774D3}" type="presParOf" srcId="{3A2DAC1D-CB8F-9E4B-8680-1273D5B552F2}" destId="{64358A09-BE74-804F-8FDB-5919B729FCFC}" srcOrd="0" destOrd="0" presId="urn:microsoft.com/office/officeart/2005/8/layout/orgChart1"/>
    <dgm:cxn modelId="{C68B3D7F-DAB0-2E45-A3A1-9AC4BA15C358}" type="presParOf" srcId="{64358A09-BE74-804F-8FDB-5919B729FCFC}" destId="{5C08E470-1FFF-4143-B37B-1B4851709AA5}" srcOrd="0" destOrd="0" presId="urn:microsoft.com/office/officeart/2005/8/layout/orgChart1"/>
    <dgm:cxn modelId="{CE2035C8-745E-2545-9E72-16367C4AC056}" type="presParOf" srcId="{64358A09-BE74-804F-8FDB-5919B729FCFC}" destId="{558C7DEC-E502-6A46-913E-98A47E34E489}" srcOrd="1" destOrd="0" presId="urn:microsoft.com/office/officeart/2005/8/layout/orgChart1"/>
    <dgm:cxn modelId="{C970E3D0-2548-5A43-9FE3-1E4063A14F80}" type="presParOf" srcId="{3A2DAC1D-CB8F-9E4B-8680-1273D5B552F2}" destId="{B9034CDC-10FD-724F-98CA-0501E609AB29}" srcOrd="1" destOrd="0" presId="urn:microsoft.com/office/officeart/2005/8/layout/orgChart1"/>
    <dgm:cxn modelId="{7387DA30-D01F-9147-96DE-5DAC3A61AF2F}" type="presParOf" srcId="{B9034CDC-10FD-724F-98CA-0501E609AB29}" destId="{D1F62E98-06B8-B446-B0E0-46B21BD97664}" srcOrd="0" destOrd="0" presId="urn:microsoft.com/office/officeart/2005/8/layout/orgChart1"/>
    <dgm:cxn modelId="{F0F4F25D-0718-8E45-8D4B-4E024E395AD4}" type="presParOf" srcId="{B9034CDC-10FD-724F-98CA-0501E609AB29}" destId="{5835DA70-7239-4B43-A717-C5B79B879E85}" srcOrd="1" destOrd="0" presId="urn:microsoft.com/office/officeart/2005/8/layout/orgChart1"/>
    <dgm:cxn modelId="{8D0C3578-9D92-554B-91A9-9009FEADE5FC}" type="presParOf" srcId="{5835DA70-7239-4B43-A717-C5B79B879E85}" destId="{32FBF1B8-1720-064B-A4CA-CE9DCBDBB5B5}" srcOrd="0" destOrd="0" presId="urn:microsoft.com/office/officeart/2005/8/layout/orgChart1"/>
    <dgm:cxn modelId="{75F1C43F-1138-9648-9285-BB147F8075EC}" type="presParOf" srcId="{32FBF1B8-1720-064B-A4CA-CE9DCBDBB5B5}" destId="{3242E783-28EC-204F-823E-C34E575B1F1F}" srcOrd="0" destOrd="0" presId="urn:microsoft.com/office/officeart/2005/8/layout/orgChart1"/>
    <dgm:cxn modelId="{A36CDB22-1C57-9A46-99EB-BAE46069844C}" type="presParOf" srcId="{32FBF1B8-1720-064B-A4CA-CE9DCBDBB5B5}" destId="{59B84C29-4D8A-484E-848A-088C0D49E3AB}" srcOrd="1" destOrd="0" presId="urn:microsoft.com/office/officeart/2005/8/layout/orgChart1"/>
    <dgm:cxn modelId="{BBC2950D-5406-B440-9BA6-1A368215CADE}" type="presParOf" srcId="{5835DA70-7239-4B43-A717-C5B79B879E85}" destId="{49B143CC-EC49-5F46-8310-E574167D88F5}" srcOrd="1" destOrd="0" presId="urn:microsoft.com/office/officeart/2005/8/layout/orgChart1"/>
    <dgm:cxn modelId="{A192B35B-A9C3-774F-9935-0614F4882929}" type="presParOf" srcId="{5835DA70-7239-4B43-A717-C5B79B879E85}" destId="{E027B6A1-352A-AB4C-BC02-B49A1828BD10}" srcOrd="2" destOrd="0" presId="urn:microsoft.com/office/officeart/2005/8/layout/orgChart1"/>
    <dgm:cxn modelId="{684E7B29-8F95-3148-BFA1-8566B547DE04}" type="presParOf" srcId="{B9034CDC-10FD-724F-98CA-0501E609AB29}" destId="{6D6F4F93-E000-D740-8369-2F41DFC3D5A4}" srcOrd="2" destOrd="0" presId="urn:microsoft.com/office/officeart/2005/8/layout/orgChart1"/>
    <dgm:cxn modelId="{90509762-8772-9B41-B2D8-C96FD07F709C}" type="presParOf" srcId="{B9034CDC-10FD-724F-98CA-0501E609AB29}" destId="{63C6AE14-6E17-A740-B2B9-287C68797004}" srcOrd="3" destOrd="0" presId="urn:microsoft.com/office/officeart/2005/8/layout/orgChart1"/>
    <dgm:cxn modelId="{5C7D26E6-EA25-9C45-A327-589EDA77F65C}" type="presParOf" srcId="{63C6AE14-6E17-A740-B2B9-287C68797004}" destId="{E79452FD-6545-D74A-B900-C5297C6D254A}" srcOrd="0" destOrd="0" presId="urn:microsoft.com/office/officeart/2005/8/layout/orgChart1"/>
    <dgm:cxn modelId="{45EE05ED-7BD8-DF4E-953B-C842BE9658EA}" type="presParOf" srcId="{E79452FD-6545-D74A-B900-C5297C6D254A}" destId="{39FA4E03-A011-9947-9522-A4A7E0506714}" srcOrd="0" destOrd="0" presId="urn:microsoft.com/office/officeart/2005/8/layout/orgChart1"/>
    <dgm:cxn modelId="{4AE66594-E0E2-8140-ACA0-B8E4E7770413}" type="presParOf" srcId="{E79452FD-6545-D74A-B900-C5297C6D254A}" destId="{E7CBCF0E-25DB-0042-9F9D-84A13DBF3767}" srcOrd="1" destOrd="0" presId="urn:microsoft.com/office/officeart/2005/8/layout/orgChart1"/>
    <dgm:cxn modelId="{2C827322-1097-4E4A-A145-9037D5FADF52}" type="presParOf" srcId="{63C6AE14-6E17-A740-B2B9-287C68797004}" destId="{B17D1F6D-A364-7142-B20E-044604820473}" srcOrd="1" destOrd="0" presId="urn:microsoft.com/office/officeart/2005/8/layout/orgChart1"/>
    <dgm:cxn modelId="{FBF35E22-25C6-3A43-99E6-4D5FD4A34C58}" type="presParOf" srcId="{B17D1F6D-A364-7142-B20E-044604820473}" destId="{8D51AEC0-5C26-4A36-BCE9-8DA5988ED543}" srcOrd="0" destOrd="0" presId="urn:microsoft.com/office/officeart/2005/8/layout/orgChart1"/>
    <dgm:cxn modelId="{512107FA-6F3D-C047-B18D-51B7EA048F94}" type="presParOf" srcId="{B17D1F6D-A364-7142-B20E-044604820473}" destId="{BE980535-80C4-463B-8C8D-30D1CAF20142}" srcOrd="1" destOrd="0" presId="urn:microsoft.com/office/officeart/2005/8/layout/orgChart1"/>
    <dgm:cxn modelId="{6E7F601C-203A-2548-A22D-D9C38BA94B0A}" type="presParOf" srcId="{BE980535-80C4-463B-8C8D-30D1CAF20142}" destId="{732AE77B-5E00-4B43-9DFF-F80FD44BBDA1}" srcOrd="0" destOrd="0" presId="urn:microsoft.com/office/officeart/2005/8/layout/orgChart1"/>
    <dgm:cxn modelId="{4CE662C6-690C-EA46-9840-50319A884943}" type="presParOf" srcId="{732AE77B-5E00-4B43-9DFF-F80FD44BBDA1}" destId="{2775D36F-6F42-45C9-B8BD-892D204BDE1D}" srcOrd="0" destOrd="0" presId="urn:microsoft.com/office/officeart/2005/8/layout/orgChart1"/>
    <dgm:cxn modelId="{FC426504-EB58-7845-B8D0-8E6AC632FCBB}" type="presParOf" srcId="{732AE77B-5E00-4B43-9DFF-F80FD44BBDA1}" destId="{68BF1C4B-0A5E-4E1C-ADDF-C60506BA24EE}" srcOrd="1" destOrd="0" presId="urn:microsoft.com/office/officeart/2005/8/layout/orgChart1"/>
    <dgm:cxn modelId="{99CB5503-7E14-4C43-82E1-AD8907C15819}" type="presParOf" srcId="{BE980535-80C4-463B-8C8D-30D1CAF20142}" destId="{361CF9FA-FCCD-4B33-95B4-71EF078D4ECC}" srcOrd="1" destOrd="0" presId="urn:microsoft.com/office/officeart/2005/8/layout/orgChart1"/>
    <dgm:cxn modelId="{60D2D3A6-1565-394E-8258-8D3E6658804E}" type="presParOf" srcId="{361CF9FA-FCCD-4B33-95B4-71EF078D4ECC}" destId="{8E6F5A43-9805-4D17-B691-313C386DB478}" srcOrd="0" destOrd="0" presId="urn:microsoft.com/office/officeart/2005/8/layout/orgChart1"/>
    <dgm:cxn modelId="{006213D6-0579-F14E-8187-202415E4972D}" type="presParOf" srcId="{361CF9FA-FCCD-4B33-95B4-71EF078D4ECC}" destId="{B05E21A8-2432-4486-99F4-B5B008A71CF8}" srcOrd="1" destOrd="0" presId="urn:microsoft.com/office/officeart/2005/8/layout/orgChart1"/>
    <dgm:cxn modelId="{9052D882-0213-704C-B1E9-4F268B29804C}" type="presParOf" srcId="{B05E21A8-2432-4486-99F4-B5B008A71CF8}" destId="{D4F0BED4-D0A5-44F8-AB94-4FD420BE6248}" srcOrd="0" destOrd="0" presId="urn:microsoft.com/office/officeart/2005/8/layout/orgChart1"/>
    <dgm:cxn modelId="{94BB551A-30DD-6141-87C2-0ADC7D796CA7}" type="presParOf" srcId="{D4F0BED4-D0A5-44F8-AB94-4FD420BE6248}" destId="{36BBB0F1-8715-4997-957B-7D6284E70E04}" srcOrd="0" destOrd="0" presId="urn:microsoft.com/office/officeart/2005/8/layout/orgChart1"/>
    <dgm:cxn modelId="{2C62BE35-329F-F949-A273-EBCBAD53DD57}" type="presParOf" srcId="{D4F0BED4-D0A5-44F8-AB94-4FD420BE6248}" destId="{B57CAA8B-CC4D-4182-88B1-6694DB60C4D7}" srcOrd="1" destOrd="0" presId="urn:microsoft.com/office/officeart/2005/8/layout/orgChart1"/>
    <dgm:cxn modelId="{6259274C-ACED-C245-8AAE-B2F66C745BAE}" type="presParOf" srcId="{B05E21A8-2432-4486-99F4-B5B008A71CF8}" destId="{77426668-C32E-42C1-B98C-7678FFF085E3}" srcOrd="1" destOrd="0" presId="urn:microsoft.com/office/officeart/2005/8/layout/orgChart1"/>
    <dgm:cxn modelId="{075E6430-5FC8-9C4B-850A-0F3E12AAAAA0}" type="presParOf" srcId="{B05E21A8-2432-4486-99F4-B5B008A71CF8}" destId="{5B32E0FA-DDA3-4C07-AEF2-FE08C3C5CA39}" srcOrd="2" destOrd="0" presId="urn:microsoft.com/office/officeart/2005/8/layout/orgChart1"/>
    <dgm:cxn modelId="{0E834BC9-F772-5147-8E3C-6BAE6CF9ADD8}" type="presParOf" srcId="{361CF9FA-FCCD-4B33-95B4-71EF078D4ECC}" destId="{E106377D-908F-479F-A6AE-85FDE73FB415}" srcOrd="2" destOrd="0" presId="urn:microsoft.com/office/officeart/2005/8/layout/orgChart1"/>
    <dgm:cxn modelId="{0ABB0139-466C-864B-A07C-15C3AA938747}" type="presParOf" srcId="{361CF9FA-FCCD-4B33-95B4-71EF078D4ECC}" destId="{840808A3-FE7E-4C98-8852-9C436C366D0A}" srcOrd="3" destOrd="0" presId="urn:microsoft.com/office/officeart/2005/8/layout/orgChart1"/>
    <dgm:cxn modelId="{E9DFF080-62DC-7649-8FA4-6A3B59AA5244}" type="presParOf" srcId="{840808A3-FE7E-4C98-8852-9C436C366D0A}" destId="{64956417-5D83-4D4E-8EE5-5D97B8A457B0}" srcOrd="0" destOrd="0" presId="urn:microsoft.com/office/officeart/2005/8/layout/orgChart1"/>
    <dgm:cxn modelId="{658FF1D7-6FBD-524E-A8A5-41B9CC6A74BF}" type="presParOf" srcId="{64956417-5D83-4D4E-8EE5-5D97B8A457B0}" destId="{1B9F7E18-D3F7-4990-81D5-58D17E070A81}" srcOrd="0" destOrd="0" presId="urn:microsoft.com/office/officeart/2005/8/layout/orgChart1"/>
    <dgm:cxn modelId="{DA091E48-FADC-194B-A1BD-2C9E5E8B8AB1}" type="presParOf" srcId="{64956417-5D83-4D4E-8EE5-5D97B8A457B0}" destId="{D9143847-D0CF-4F49-BA6B-D06D16C2D0C3}" srcOrd="1" destOrd="0" presId="urn:microsoft.com/office/officeart/2005/8/layout/orgChart1"/>
    <dgm:cxn modelId="{CD5F02B4-5669-D746-894A-FF06322154F6}" type="presParOf" srcId="{840808A3-FE7E-4C98-8852-9C436C366D0A}" destId="{9D8B6330-8A94-448C-AD5A-CD1611AD0698}" srcOrd="1" destOrd="0" presId="urn:microsoft.com/office/officeart/2005/8/layout/orgChart1"/>
    <dgm:cxn modelId="{B024DFB9-22D4-AE4D-9DD3-44EC4C085BBA}" type="presParOf" srcId="{840808A3-FE7E-4C98-8852-9C436C366D0A}" destId="{332D9391-B6DF-42F5-A161-50BA7BFD5B6C}" srcOrd="2" destOrd="0" presId="urn:microsoft.com/office/officeart/2005/8/layout/orgChart1"/>
    <dgm:cxn modelId="{E34EBE1D-3A09-3B42-B450-2D919224143C}" type="presParOf" srcId="{BE980535-80C4-463B-8C8D-30D1CAF20142}" destId="{3D344112-CD27-469D-A047-6582CF36113B}" srcOrd="2" destOrd="0" presId="urn:microsoft.com/office/officeart/2005/8/layout/orgChart1"/>
    <dgm:cxn modelId="{94BDA657-FE2C-BD48-B87E-8F9DE8101928}" type="presParOf" srcId="{B17D1F6D-A364-7142-B20E-044604820473}" destId="{64C43E60-7B97-4705-AF14-3B1F3F6577FD}" srcOrd="2" destOrd="0" presId="urn:microsoft.com/office/officeart/2005/8/layout/orgChart1"/>
    <dgm:cxn modelId="{DD2E57DB-D21A-9A48-B2BE-BE3B7B758C4D}" type="presParOf" srcId="{B17D1F6D-A364-7142-B20E-044604820473}" destId="{803E675D-809D-4FBE-88B9-20CCA12B7980}" srcOrd="3" destOrd="0" presId="urn:microsoft.com/office/officeart/2005/8/layout/orgChart1"/>
    <dgm:cxn modelId="{18EDC726-7DD0-6044-A5C7-DB6126751CD9}" type="presParOf" srcId="{803E675D-809D-4FBE-88B9-20CCA12B7980}" destId="{0980807C-E15B-4BD0-B967-81908577B2D6}" srcOrd="0" destOrd="0" presId="urn:microsoft.com/office/officeart/2005/8/layout/orgChart1"/>
    <dgm:cxn modelId="{21CB5EBB-49AC-614E-9925-3D736E682C0C}" type="presParOf" srcId="{0980807C-E15B-4BD0-B967-81908577B2D6}" destId="{111ECCE2-A32F-469C-9270-053F35732BB6}" srcOrd="0" destOrd="0" presId="urn:microsoft.com/office/officeart/2005/8/layout/orgChart1"/>
    <dgm:cxn modelId="{D3A95186-4C0B-B04E-ACB5-82F7294C582F}" type="presParOf" srcId="{0980807C-E15B-4BD0-B967-81908577B2D6}" destId="{2EC405E8-480F-4392-B1AC-F068E30003AB}" srcOrd="1" destOrd="0" presId="urn:microsoft.com/office/officeart/2005/8/layout/orgChart1"/>
    <dgm:cxn modelId="{9F576E0C-C3EE-C242-93AF-42D79493FC6F}" type="presParOf" srcId="{803E675D-809D-4FBE-88B9-20CCA12B7980}" destId="{AE0116E1-7DBD-4467-9890-1E2DB1B15A29}" srcOrd="1" destOrd="0" presId="urn:microsoft.com/office/officeart/2005/8/layout/orgChart1"/>
    <dgm:cxn modelId="{BB95AC39-0A81-0046-9036-02E4CB2F2A7C}" type="presParOf" srcId="{AE0116E1-7DBD-4467-9890-1E2DB1B15A29}" destId="{8C0BFB88-646B-4803-84EC-D60E601F4076}" srcOrd="0" destOrd="0" presId="urn:microsoft.com/office/officeart/2005/8/layout/orgChart1"/>
    <dgm:cxn modelId="{FAA086D3-8B90-404E-98FE-99D49EDA45BC}" type="presParOf" srcId="{AE0116E1-7DBD-4467-9890-1E2DB1B15A29}" destId="{882E5F27-745E-42DA-9CEF-78B5F185E4BE}" srcOrd="1" destOrd="0" presId="urn:microsoft.com/office/officeart/2005/8/layout/orgChart1"/>
    <dgm:cxn modelId="{C400AB53-04F1-354A-8F05-390F98BD5A2C}" type="presParOf" srcId="{882E5F27-745E-42DA-9CEF-78B5F185E4BE}" destId="{8EBD3219-E78F-4C55-9102-351914ADB9E8}" srcOrd="0" destOrd="0" presId="urn:microsoft.com/office/officeart/2005/8/layout/orgChart1"/>
    <dgm:cxn modelId="{63ED276A-50FB-E04E-A8E5-534DCE5D93D7}" type="presParOf" srcId="{8EBD3219-E78F-4C55-9102-351914ADB9E8}" destId="{C5F68103-5042-48BF-B113-F4C9EC7886AD}" srcOrd="0" destOrd="0" presId="urn:microsoft.com/office/officeart/2005/8/layout/orgChart1"/>
    <dgm:cxn modelId="{5090D23D-4AF1-DD44-BEB7-F922C7302C6C}" type="presParOf" srcId="{8EBD3219-E78F-4C55-9102-351914ADB9E8}" destId="{ACC68AAD-21BC-414B-B85B-B149153C2993}" srcOrd="1" destOrd="0" presId="urn:microsoft.com/office/officeart/2005/8/layout/orgChart1"/>
    <dgm:cxn modelId="{19045A69-7785-1148-B5DE-B40316A9D2BA}" type="presParOf" srcId="{882E5F27-745E-42DA-9CEF-78B5F185E4BE}" destId="{7BDEBB83-1C60-4DE9-B801-B23D1BF9DFA7}" srcOrd="1" destOrd="0" presId="urn:microsoft.com/office/officeart/2005/8/layout/orgChart1"/>
    <dgm:cxn modelId="{0ED5A811-0BC7-D54C-8F46-F737FE3902D4}" type="presParOf" srcId="{882E5F27-745E-42DA-9CEF-78B5F185E4BE}" destId="{FC76A580-DD32-499B-8FE2-B2B9D6330CF7}" srcOrd="2" destOrd="0" presId="urn:microsoft.com/office/officeart/2005/8/layout/orgChart1"/>
    <dgm:cxn modelId="{3751F482-D364-7244-AC50-E6FCADD08CC0}" type="presParOf" srcId="{AE0116E1-7DBD-4467-9890-1E2DB1B15A29}" destId="{30BF72F5-482A-4733-93C8-C608C4314236}" srcOrd="2" destOrd="0" presId="urn:microsoft.com/office/officeart/2005/8/layout/orgChart1"/>
    <dgm:cxn modelId="{8C55F10D-32E9-1E4F-B3C2-95E728555156}" type="presParOf" srcId="{AE0116E1-7DBD-4467-9890-1E2DB1B15A29}" destId="{130C4513-48FE-4F9B-9159-994064932A10}" srcOrd="3" destOrd="0" presId="urn:microsoft.com/office/officeart/2005/8/layout/orgChart1"/>
    <dgm:cxn modelId="{8DD19A05-AC43-1A43-9523-FAC8FF4CC559}" type="presParOf" srcId="{130C4513-48FE-4F9B-9159-994064932A10}" destId="{FC58FD93-05E9-448E-A917-2251BB37CBE9}" srcOrd="0" destOrd="0" presId="urn:microsoft.com/office/officeart/2005/8/layout/orgChart1"/>
    <dgm:cxn modelId="{1C0600DC-4BD0-5F49-BBA1-141E6121CEEA}" type="presParOf" srcId="{FC58FD93-05E9-448E-A917-2251BB37CBE9}" destId="{837A063D-45B8-4B55-B973-D8D87C2D8696}" srcOrd="0" destOrd="0" presId="urn:microsoft.com/office/officeart/2005/8/layout/orgChart1"/>
    <dgm:cxn modelId="{BA5A6A3D-053F-354D-96DB-F83679B92C07}" type="presParOf" srcId="{FC58FD93-05E9-448E-A917-2251BB37CBE9}" destId="{823156A1-7392-4A79-8895-DD3DCB97FCF8}" srcOrd="1" destOrd="0" presId="urn:microsoft.com/office/officeart/2005/8/layout/orgChart1"/>
    <dgm:cxn modelId="{F6A9A225-E0E1-2E47-B7E0-8F6FFF9C29A8}" type="presParOf" srcId="{130C4513-48FE-4F9B-9159-994064932A10}" destId="{505CA84C-51E5-4DB6-A633-7D6F4D3EA970}" srcOrd="1" destOrd="0" presId="urn:microsoft.com/office/officeart/2005/8/layout/orgChart1"/>
    <dgm:cxn modelId="{2C9386C7-7ED6-6E4F-BC89-1140838AFEC0}" type="presParOf" srcId="{130C4513-48FE-4F9B-9159-994064932A10}" destId="{3479A9A4-D386-4941-88AB-F1D01F7911F3}" srcOrd="2" destOrd="0" presId="urn:microsoft.com/office/officeart/2005/8/layout/orgChart1"/>
    <dgm:cxn modelId="{D707F346-E2D1-2945-BADA-7C590607AD54}" type="presParOf" srcId="{AE0116E1-7DBD-4467-9890-1E2DB1B15A29}" destId="{F7C890EA-97A5-4142-A080-A059F21B78E5}" srcOrd="4" destOrd="0" presId="urn:microsoft.com/office/officeart/2005/8/layout/orgChart1"/>
    <dgm:cxn modelId="{9DCFDC65-EAF2-1643-B62C-A18F84D34C07}" type="presParOf" srcId="{AE0116E1-7DBD-4467-9890-1E2DB1B15A29}" destId="{D3FCEF6B-6254-42ED-8DE7-EAAC71126404}" srcOrd="5" destOrd="0" presId="urn:microsoft.com/office/officeart/2005/8/layout/orgChart1"/>
    <dgm:cxn modelId="{FAE61399-A3FB-C940-9B69-72792AEE50E4}" type="presParOf" srcId="{D3FCEF6B-6254-42ED-8DE7-EAAC71126404}" destId="{7F50BD7B-BC1F-41C1-AC2E-49C2AF9AD9DC}" srcOrd="0" destOrd="0" presId="urn:microsoft.com/office/officeart/2005/8/layout/orgChart1"/>
    <dgm:cxn modelId="{4D024BB0-46EB-B940-8C16-22382B62407F}" type="presParOf" srcId="{7F50BD7B-BC1F-41C1-AC2E-49C2AF9AD9DC}" destId="{60DDFC05-DD27-4125-B28E-AE54350C9FA4}" srcOrd="0" destOrd="0" presId="urn:microsoft.com/office/officeart/2005/8/layout/orgChart1"/>
    <dgm:cxn modelId="{D86ECB9D-C975-804E-B0AF-9AF6F7A0EFF7}" type="presParOf" srcId="{7F50BD7B-BC1F-41C1-AC2E-49C2AF9AD9DC}" destId="{2A5B77EC-4886-4241-A846-D2272ED5AA94}" srcOrd="1" destOrd="0" presId="urn:microsoft.com/office/officeart/2005/8/layout/orgChart1"/>
    <dgm:cxn modelId="{5B2B2507-3E20-2B45-A207-6AA4EF5B5D6A}" type="presParOf" srcId="{D3FCEF6B-6254-42ED-8DE7-EAAC71126404}" destId="{722E6873-4677-48A0-88A7-2229F1EC87C7}" srcOrd="1" destOrd="0" presId="urn:microsoft.com/office/officeart/2005/8/layout/orgChart1"/>
    <dgm:cxn modelId="{5D5C3554-ECA9-5D4A-A041-8ACA407896CD}" type="presParOf" srcId="{D3FCEF6B-6254-42ED-8DE7-EAAC71126404}" destId="{A6FA9C15-B52B-4514-B660-DD3804549174}" srcOrd="2" destOrd="0" presId="urn:microsoft.com/office/officeart/2005/8/layout/orgChart1"/>
    <dgm:cxn modelId="{B3123014-94D1-1647-AC54-31B47133BA44}" type="presParOf" srcId="{AE0116E1-7DBD-4467-9890-1E2DB1B15A29}" destId="{AD8057C6-2514-4828-98C9-BC44AA216EBB}" srcOrd="6" destOrd="0" presId="urn:microsoft.com/office/officeart/2005/8/layout/orgChart1"/>
    <dgm:cxn modelId="{F46CC778-E652-F548-93F4-894BD54052E2}" type="presParOf" srcId="{AE0116E1-7DBD-4467-9890-1E2DB1B15A29}" destId="{0168D412-9396-4D22-BCC3-33F9B456F377}" srcOrd="7" destOrd="0" presId="urn:microsoft.com/office/officeart/2005/8/layout/orgChart1"/>
    <dgm:cxn modelId="{854DE0C2-DDCF-ED4A-AEEB-5B4CFAEC8D56}" type="presParOf" srcId="{0168D412-9396-4D22-BCC3-33F9B456F377}" destId="{2728C7BF-7EAF-4FF3-B030-6E365E110A2B}" srcOrd="0" destOrd="0" presId="urn:microsoft.com/office/officeart/2005/8/layout/orgChart1"/>
    <dgm:cxn modelId="{F6A9D55E-C5C1-7C4E-A0FE-4F8F8211F81D}" type="presParOf" srcId="{2728C7BF-7EAF-4FF3-B030-6E365E110A2B}" destId="{877DEC64-EF39-4511-B41E-338C9C9A0872}" srcOrd="0" destOrd="0" presId="urn:microsoft.com/office/officeart/2005/8/layout/orgChart1"/>
    <dgm:cxn modelId="{E17FE98A-7833-994B-9F84-6AD53B526C72}" type="presParOf" srcId="{2728C7BF-7EAF-4FF3-B030-6E365E110A2B}" destId="{5D01F13D-4FF6-4EA8-AA97-8421C78183B1}" srcOrd="1" destOrd="0" presId="urn:microsoft.com/office/officeart/2005/8/layout/orgChart1"/>
    <dgm:cxn modelId="{BAA619B7-6E3A-4E43-BFFA-825513F317A1}" type="presParOf" srcId="{0168D412-9396-4D22-BCC3-33F9B456F377}" destId="{D0E0B6BC-71B9-4741-BDB3-988FCCBA9ACB}" srcOrd="1" destOrd="0" presId="urn:microsoft.com/office/officeart/2005/8/layout/orgChart1"/>
    <dgm:cxn modelId="{204D51C7-273A-BF48-B894-6A67C768F2B6}" type="presParOf" srcId="{0168D412-9396-4D22-BCC3-33F9B456F377}" destId="{ACD105DC-2810-4F1E-8970-98714E97ED9E}" srcOrd="2" destOrd="0" presId="urn:microsoft.com/office/officeart/2005/8/layout/orgChart1"/>
    <dgm:cxn modelId="{84A66959-EB1E-DF4F-98DD-DC5BF7CFB176}" type="presParOf" srcId="{AE0116E1-7DBD-4467-9890-1E2DB1B15A29}" destId="{05505013-B72D-486A-A374-D4FC340AD02E}" srcOrd="8" destOrd="0" presId="urn:microsoft.com/office/officeart/2005/8/layout/orgChart1"/>
    <dgm:cxn modelId="{63F4FCEF-7FB2-8D46-AEF6-7C045B007385}" type="presParOf" srcId="{AE0116E1-7DBD-4467-9890-1E2DB1B15A29}" destId="{9B45C9C3-6246-4E2B-B2FE-8857524E9420}" srcOrd="9" destOrd="0" presId="urn:microsoft.com/office/officeart/2005/8/layout/orgChart1"/>
    <dgm:cxn modelId="{11259E12-F130-EE43-80D5-AFC491E808F3}" type="presParOf" srcId="{9B45C9C3-6246-4E2B-B2FE-8857524E9420}" destId="{87841671-EE49-472E-8790-D43197DC8077}" srcOrd="0" destOrd="0" presId="urn:microsoft.com/office/officeart/2005/8/layout/orgChart1"/>
    <dgm:cxn modelId="{14120FE9-046C-D246-A083-35079B4E3B4E}" type="presParOf" srcId="{87841671-EE49-472E-8790-D43197DC8077}" destId="{D673D7FA-DB84-4C70-9A8E-627AB20240B8}" srcOrd="0" destOrd="0" presId="urn:microsoft.com/office/officeart/2005/8/layout/orgChart1"/>
    <dgm:cxn modelId="{8B054304-9E38-7D49-BB88-DBB56D6D514C}" type="presParOf" srcId="{87841671-EE49-472E-8790-D43197DC8077}" destId="{8F9F9CAE-A54D-4157-B160-53D823EC0B7F}" srcOrd="1" destOrd="0" presId="urn:microsoft.com/office/officeart/2005/8/layout/orgChart1"/>
    <dgm:cxn modelId="{710FF386-FB32-D14A-9F53-DF1B999A4CC1}" type="presParOf" srcId="{9B45C9C3-6246-4E2B-B2FE-8857524E9420}" destId="{93D19FE1-51E6-4917-A1EF-F176DE67BFB8}" srcOrd="1" destOrd="0" presId="urn:microsoft.com/office/officeart/2005/8/layout/orgChart1"/>
    <dgm:cxn modelId="{27504D49-39FF-574D-93F5-40EC752F136C}" type="presParOf" srcId="{9B45C9C3-6246-4E2B-B2FE-8857524E9420}" destId="{94EB4BC7-D442-4BD5-83DA-93E23FCFD53A}" srcOrd="2" destOrd="0" presId="urn:microsoft.com/office/officeart/2005/8/layout/orgChart1"/>
    <dgm:cxn modelId="{3D4B06F1-5FC7-3D47-9DCD-99A6C1D2024F}" type="presParOf" srcId="{AE0116E1-7DBD-4467-9890-1E2DB1B15A29}" destId="{470878AF-14AE-4D1B-9AC3-384D32BDE706}" srcOrd="10" destOrd="0" presId="urn:microsoft.com/office/officeart/2005/8/layout/orgChart1"/>
    <dgm:cxn modelId="{11B7D2B7-C185-D149-8D30-FF850B1C1058}" type="presParOf" srcId="{AE0116E1-7DBD-4467-9890-1E2DB1B15A29}" destId="{04AD3BFE-2954-460F-9D19-089339BB6065}" srcOrd="11" destOrd="0" presId="urn:microsoft.com/office/officeart/2005/8/layout/orgChart1"/>
    <dgm:cxn modelId="{EB798823-C33D-B146-B110-8919F081C866}" type="presParOf" srcId="{04AD3BFE-2954-460F-9D19-089339BB6065}" destId="{5CCFF7D6-B636-4FEE-9E2D-926B6136FED6}" srcOrd="0" destOrd="0" presId="urn:microsoft.com/office/officeart/2005/8/layout/orgChart1"/>
    <dgm:cxn modelId="{155EB9DC-3634-ED4C-A68C-9D92166C78C7}" type="presParOf" srcId="{5CCFF7D6-B636-4FEE-9E2D-926B6136FED6}" destId="{59B7CD7F-9826-4B0B-880B-D1D91671E460}" srcOrd="0" destOrd="0" presId="urn:microsoft.com/office/officeart/2005/8/layout/orgChart1"/>
    <dgm:cxn modelId="{BA3BB15E-2A20-0944-A0ED-636880C58F4D}" type="presParOf" srcId="{5CCFF7D6-B636-4FEE-9E2D-926B6136FED6}" destId="{4586780C-11A6-48E0-B7CC-6553A7918510}" srcOrd="1" destOrd="0" presId="urn:microsoft.com/office/officeart/2005/8/layout/orgChart1"/>
    <dgm:cxn modelId="{F972F1FC-3EEE-E542-A29B-3DDCDABADA57}" type="presParOf" srcId="{04AD3BFE-2954-460F-9D19-089339BB6065}" destId="{6F328CBF-92B9-4025-9B8C-860780E6201E}" srcOrd="1" destOrd="0" presId="urn:microsoft.com/office/officeart/2005/8/layout/orgChart1"/>
    <dgm:cxn modelId="{F50710F2-689D-DC4C-B3BD-1D53846CD9CC}" type="presParOf" srcId="{04AD3BFE-2954-460F-9D19-089339BB6065}" destId="{22756F56-E3E9-4502-A65D-8CC7FB87E8C6}" srcOrd="2" destOrd="0" presId="urn:microsoft.com/office/officeart/2005/8/layout/orgChart1"/>
    <dgm:cxn modelId="{27E4092C-066E-D845-9C0B-F1280F28DB40}" type="presParOf" srcId="{803E675D-809D-4FBE-88B9-20CCA12B7980}" destId="{5F398B13-CDFA-409F-83E5-FE643FDFFC0F}" srcOrd="2" destOrd="0" presId="urn:microsoft.com/office/officeart/2005/8/layout/orgChart1"/>
    <dgm:cxn modelId="{8D4A7589-AB49-FC45-A0A7-216B8762AA8C}" type="presParOf" srcId="{B17D1F6D-A364-7142-B20E-044604820473}" destId="{F1AF9385-56EF-48FC-9CC9-4EAF5BF2CE3E}" srcOrd="4" destOrd="0" presId="urn:microsoft.com/office/officeart/2005/8/layout/orgChart1"/>
    <dgm:cxn modelId="{222D1361-D803-D54C-BC00-57F7EE38BC50}" type="presParOf" srcId="{B17D1F6D-A364-7142-B20E-044604820473}" destId="{0218F005-1219-4750-B9BE-21EB528A00AE}" srcOrd="5" destOrd="0" presId="urn:microsoft.com/office/officeart/2005/8/layout/orgChart1"/>
    <dgm:cxn modelId="{89F9A1F3-9C61-C841-B5E5-C6B50D2048E7}" type="presParOf" srcId="{0218F005-1219-4750-B9BE-21EB528A00AE}" destId="{DFDB2620-2A10-4F76-AA77-C1482D5FFCAE}" srcOrd="0" destOrd="0" presId="urn:microsoft.com/office/officeart/2005/8/layout/orgChart1"/>
    <dgm:cxn modelId="{4284FEBD-31D0-5246-AB8E-ECB9CFFFB68D}" type="presParOf" srcId="{DFDB2620-2A10-4F76-AA77-C1482D5FFCAE}" destId="{52DC4D14-2065-47B3-BDEC-A950483A160A}" srcOrd="0" destOrd="0" presId="urn:microsoft.com/office/officeart/2005/8/layout/orgChart1"/>
    <dgm:cxn modelId="{5C071B2F-1A15-7942-A2BD-E224EC257F54}" type="presParOf" srcId="{DFDB2620-2A10-4F76-AA77-C1482D5FFCAE}" destId="{0AAA504D-232B-407A-A9D1-043E50938506}" srcOrd="1" destOrd="0" presId="urn:microsoft.com/office/officeart/2005/8/layout/orgChart1"/>
    <dgm:cxn modelId="{1030CDEB-201C-2D4C-BA41-2BE6AA81A113}" type="presParOf" srcId="{0218F005-1219-4750-B9BE-21EB528A00AE}" destId="{897F9EE8-07F1-43BC-B9C3-B9391DDACACA}" srcOrd="1" destOrd="0" presId="urn:microsoft.com/office/officeart/2005/8/layout/orgChart1"/>
    <dgm:cxn modelId="{2DB2072A-255C-F24A-B23E-707BD9E90E70}" type="presParOf" srcId="{897F9EE8-07F1-43BC-B9C3-B9391DDACACA}" destId="{77477AD3-DE5B-453F-9DF2-5321BE448555}" srcOrd="0" destOrd="0" presId="urn:microsoft.com/office/officeart/2005/8/layout/orgChart1"/>
    <dgm:cxn modelId="{E6F2ACC0-B7F8-D549-A999-A04D50B0DBE7}" type="presParOf" srcId="{897F9EE8-07F1-43BC-B9C3-B9391DDACACA}" destId="{5AF553D6-6FE8-4C23-B2BC-39438603C7D3}" srcOrd="1" destOrd="0" presId="urn:microsoft.com/office/officeart/2005/8/layout/orgChart1"/>
    <dgm:cxn modelId="{BC364B1A-FEE4-8145-8583-9FFDC01A32FD}" type="presParOf" srcId="{5AF553D6-6FE8-4C23-B2BC-39438603C7D3}" destId="{96B6D361-890B-43B3-B5F0-36AA72C59D9E}" srcOrd="0" destOrd="0" presId="urn:microsoft.com/office/officeart/2005/8/layout/orgChart1"/>
    <dgm:cxn modelId="{65267FE4-3CA3-FB46-87B0-75CDF201CC85}" type="presParOf" srcId="{96B6D361-890B-43B3-B5F0-36AA72C59D9E}" destId="{5A753428-BC8E-4489-A1E5-E4ECA1B0F2D9}" srcOrd="0" destOrd="0" presId="urn:microsoft.com/office/officeart/2005/8/layout/orgChart1"/>
    <dgm:cxn modelId="{6403711E-143E-804F-9106-52515ABA5351}" type="presParOf" srcId="{96B6D361-890B-43B3-B5F0-36AA72C59D9E}" destId="{72BBD6CE-6AFE-472B-AA96-0092AB782B6E}" srcOrd="1" destOrd="0" presId="urn:microsoft.com/office/officeart/2005/8/layout/orgChart1"/>
    <dgm:cxn modelId="{90089F3E-A69A-6D40-B3ED-2439BFE1E40C}" type="presParOf" srcId="{5AF553D6-6FE8-4C23-B2BC-39438603C7D3}" destId="{8D60BBE8-FEA0-45CA-97B3-EB58AA35E7F9}" srcOrd="1" destOrd="0" presId="urn:microsoft.com/office/officeart/2005/8/layout/orgChart1"/>
    <dgm:cxn modelId="{D84FAA10-9DC4-8546-A4DE-3A461F7C34DA}" type="presParOf" srcId="{5AF553D6-6FE8-4C23-B2BC-39438603C7D3}" destId="{AECDFF44-B25D-421D-90FC-7772FA02D433}" srcOrd="2" destOrd="0" presId="urn:microsoft.com/office/officeart/2005/8/layout/orgChart1"/>
    <dgm:cxn modelId="{5EBC1ED1-D40F-3F49-A631-83F227AE3624}" type="presParOf" srcId="{897F9EE8-07F1-43BC-B9C3-B9391DDACACA}" destId="{23F692BA-1801-41B9-B4C8-B050C6A176DA}" srcOrd="2" destOrd="0" presId="urn:microsoft.com/office/officeart/2005/8/layout/orgChart1"/>
    <dgm:cxn modelId="{C3F88D43-150D-464F-9FEE-3A9B12EAD2C4}" type="presParOf" srcId="{897F9EE8-07F1-43BC-B9C3-B9391DDACACA}" destId="{4CD288BD-BA54-4A21-B73B-76ED342F76AB}" srcOrd="3" destOrd="0" presId="urn:microsoft.com/office/officeart/2005/8/layout/orgChart1"/>
    <dgm:cxn modelId="{34F828E1-D9BC-A949-956A-FAB58D572C6E}" type="presParOf" srcId="{4CD288BD-BA54-4A21-B73B-76ED342F76AB}" destId="{7A7933BD-6283-480E-BB6F-106DAA9E220B}" srcOrd="0" destOrd="0" presId="urn:microsoft.com/office/officeart/2005/8/layout/orgChart1"/>
    <dgm:cxn modelId="{41A3A235-3990-954F-8D1F-AD4134A23975}" type="presParOf" srcId="{7A7933BD-6283-480E-BB6F-106DAA9E220B}" destId="{AB6C91EA-2F1F-48E6-B81A-5BA6DEE182C9}" srcOrd="0" destOrd="0" presId="urn:microsoft.com/office/officeart/2005/8/layout/orgChart1"/>
    <dgm:cxn modelId="{78470AF1-462C-EC4D-8F86-27B5295C9726}" type="presParOf" srcId="{7A7933BD-6283-480E-BB6F-106DAA9E220B}" destId="{C4098A0B-82CC-4988-843F-33C86194257D}" srcOrd="1" destOrd="0" presId="urn:microsoft.com/office/officeart/2005/8/layout/orgChart1"/>
    <dgm:cxn modelId="{4AE4DC2C-FEC3-6645-BEB0-98C1F6CDBC1A}" type="presParOf" srcId="{4CD288BD-BA54-4A21-B73B-76ED342F76AB}" destId="{00F7C04A-6570-4384-841B-ADB36951934D}" srcOrd="1" destOrd="0" presId="urn:microsoft.com/office/officeart/2005/8/layout/orgChart1"/>
    <dgm:cxn modelId="{F48ED9F4-7F95-2A48-944C-05A881493E5A}" type="presParOf" srcId="{4CD288BD-BA54-4A21-B73B-76ED342F76AB}" destId="{1989E0A0-0ED6-43D8-9BBC-242D050C6571}" srcOrd="2" destOrd="0" presId="urn:microsoft.com/office/officeart/2005/8/layout/orgChart1"/>
    <dgm:cxn modelId="{C5B2E648-229B-1249-AD49-2570BD6B6F44}" type="presParOf" srcId="{897F9EE8-07F1-43BC-B9C3-B9391DDACACA}" destId="{58C52812-8BDF-4B4A-A3E8-076C1A1D7C28}" srcOrd="4" destOrd="0" presId="urn:microsoft.com/office/officeart/2005/8/layout/orgChart1"/>
    <dgm:cxn modelId="{07213E87-5464-7D4E-8C8C-9BEBD4DF19E0}" type="presParOf" srcId="{897F9EE8-07F1-43BC-B9C3-B9391DDACACA}" destId="{CCDF6FAB-6562-4BCD-BF4B-050B44341ABC}" srcOrd="5" destOrd="0" presId="urn:microsoft.com/office/officeart/2005/8/layout/orgChart1"/>
    <dgm:cxn modelId="{26CAD905-20CF-BC46-892E-1D3444C5D263}" type="presParOf" srcId="{CCDF6FAB-6562-4BCD-BF4B-050B44341ABC}" destId="{EE11481F-A04B-480D-A1FD-C72A333C430F}" srcOrd="0" destOrd="0" presId="urn:microsoft.com/office/officeart/2005/8/layout/orgChart1"/>
    <dgm:cxn modelId="{CDB8FCE6-6202-6F46-A029-E8D1535D9C9F}" type="presParOf" srcId="{EE11481F-A04B-480D-A1FD-C72A333C430F}" destId="{18C4548E-83FC-4AC5-BCE6-9C4A096ED51D}" srcOrd="0" destOrd="0" presId="urn:microsoft.com/office/officeart/2005/8/layout/orgChart1"/>
    <dgm:cxn modelId="{71F9D894-E71F-7549-AFFD-B683FECB6037}" type="presParOf" srcId="{EE11481F-A04B-480D-A1FD-C72A333C430F}" destId="{88C9D3D1-5217-4A32-95CB-750D7676BB9A}" srcOrd="1" destOrd="0" presId="urn:microsoft.com/office/officeart/2005/8/layout/orgChart1"/>
    <dgm:cxn modelId="{B0A82E3A-583C-0C4A-972E-B8169D871BA0}" type="presParOf" srcId="{CCDF6FAB-6562-4BCD-BF4B-050B44341ABC}" destId="{04B3D455-019A-4DD7-BD91-1F8CEECDA283}" srcOrd="1" destOrd="0" presId="urn:microsoft.com/office/officeart/2005/8/layout/orgChart1"/>
    <dgm:cxn modelId="{FD5D36B8-D262-0E42-A6A9-FEF8D9A408F2}" type="presParOf" srcId="{CCDF6FAB-6562-4BCD-BF4B-050B44341ABC}" destId="{A50DE4E7-3F79-4406-9138-06932161856F}" srcOrd="2" destOrd="0" presId="urn:microsoft.com/office/officeart/2005/8/layout/orgChart1"/>
    <dgm:cxn modelId="{E5A917EE-6A21-8F48-B40C-62DB7203C889}" type="presParOf" srcId="{897F9EE8-07F1-43BC-B9C3-B9391DDACACA}" destId="{8A4D4675-2153-4E01-8FFE-21FC18569BA6}" srcOrd="6" destOrd="0" presId="urn:microsoft.com/office/officeart/2005/8/layout/orgChart1"/>
    <dgm:cxn modelId="{E66200FB-0DA5-1D4C-AE74-95C1BCD87257}" type="presParOf" srcId="{897F9EE8-07F1-43BC-B9C3-B9391DDACACA}" destId="{1D7E079B-11BB-4763-A60D-AAD960D7B2F9}" srcOrd="7" destOrd="0" presId="urn:microsoft.com/office/officeart/2005/8/layout/orgChart1"/>
    <dgm:cxn modelId="{AA09039D-697C-C048-90BC-1F268CB67D6B}" type="presParOf" srcId="{1D7E079B-11BB-4763-A60D-AAD960D7B2F9}" destId="{829250E9-DA91-4375-8345-3C08D1EA4413}" srcOrd="0" destOrd="0" presId="urn:microsoft.com/office/officeart/2005/8/layout/orgChart1"/>
    <dgm:cxn modelId="{8C25A389-0729-B04B-A65B-23F9A00141A5}" type="presParOf" srcId="{829250E9-DA91-4375-8345-3C08D1EA4413}" destId="{62A53262-1F0A-4953-8A86-7442EF19C289}" srcOrd="0" destOrd="0" presId="urn:microsoft.com/office/officeart/2005/8/layout/orgChart1"/>
    <dgm:cxn modelId="{52AF1D5D-C4F6-F844-B42B-E71A825DA2BC}" type="presParOf" srcId="{829250E9-DA91-4375-8345-3C08D1EA4413}" destId="{34ED392A-9002-4CFB-ABD3-0B9703112C68}" srcOrd="1" destOrd="0" presId="urn:microsoft.com/office/officeart/2005/8/layout/orgChart1"/>
    <dgm:cxn modelId="{9C28BA8C-AB98-794C-A7BB-70C5A62A26A7}" type="presParOf" srcId="{1D7E079B-11BB-4763-A60D-AAD960D7B2F9}" destId="{9043AB1C-37C6-454F-860D-0CED35631A3A}" srcOrd="1" destOrd="0" presId="urn:microsoft.com/office/officeart/2005/8/layout/orgChart1"/>
    <dgm:cxn modelId="{83525427-D01D-BC42-B64A-7C04153B47C3}" type="presParOf" srcId="{1D7E079B-11BB-4763-A60D-AAD960D7B2F9}" destId="{FEA671EA-2337-4D55-A37C-681223695367}" srcOrd="2" destOrd="0" presId="urn:microsoft.com/office/officeart/2005/8/layout/orgChart1"/>
    <dgm:cxn modelId="{7A7B1EBB-653C-4146-9934-E95570257C30}" type="presParOf" srcId="{897F9EE8-07F1-43BC-B9C3-B9391DDACACA}" destId="{9CB7E8DF-0F2A-4D38-99D3-CBF014196283}" srcOrd="8" destOrd="0" presId="urn:microsoft.com/office/officeart/2005/8/layout/orgChart1"/>
    <dgm:cxn modelId="{D0370C17-38C4-8847-A619-28693D713F05}" type="presParOf" srcId="{897F9EE8-07F1-43BC-B9C3-B9391DDACACA}" destId="{4059138B-011A-47C0-94CD-B41613440943}" srcOrd="9" destOrd="0" presId="urn:microsoft.com/office/officeart/2005/8/layout/orgChart1"/>
    <dgm:cxn modelId="{B837AC78-D37C-9542-94D5-D23FE00F9BEC}" type="presParOf" srcId="{4059138B-011A-47C0-94CD-B41613440943}" destId="{F4056E30-0C6D-412D-86F6-6844802F66D7}" srcOrd="0" destOrd="0" presId="urn:microsoft.com/office/officeart/2005/8/layout/orgChart1"/>
    <dgm:cxn modelId="{90AEBB51-FC74-5343-8C0B-5BACD12BDA5D}" type="presParOf" srcId="{F4056E30-0C6D-412D-86F6-6844802F66D7}" destId="{54CF1984-EDE0-4726-A70A-A080B8DBB6C1}" srcOrd="0" destOrd="0" presId="urn:microsoft.com/office/officeart/2005/8/layout/orgChart1"/>
    <dgm:cxn modelId="{F16C2C40-D578-3340-9B7F-E6DA4D842884}" type="presParOf" srcId="{F4056E30-0C6D-412D-86F6-6844802F66D7}" destId="{CA27AC50-3D94-4ACE-B601-70F08F5A9ABF}" srcOrd="1" destOrd="0" presId="urn:microsoft.com/office/officeart/2005/8/layout/orgChart1"/>
    <dgm:cxn modelId="{C578A3A4-20E7-6C40-8ED5-F7BAD461B11E}" type="presParOf" srcId="{4059138B-011A-47C0-94CD-B41613440943}" destId="{03A3E0AC-7499-414A-8833-A9EDB25D2286}" srcOrd="1" destOrd="0" presId="urn:microsoft.com/office/officeart/2005/8/layout/orgChart1"/>
    <dgm:cxn modelId="{14B300E4-C2EB-3B4A-B3CF-0D0731F348E1}" type="presParOf" srcId="{4059138B-011A-47C0-94CD-B41613440943}" destId="{AC7A3D68-9511-4BC0-861D-9F1365DC5C2C}" srcOrd="2" destOrd="0" presId="urn:microsoft.com/office/officeart/2005/8/layout/orgChart1"/>
    <dgm:cxn modelId="{E565BDA4-DD29-E94C-990E-C5DF613D5660}" type="presParOf" srcId="{897F9EE8-07F1-43BC-B9C3-B9391DDACACA}" destId="{E39D9ADB-DC10-4255-AB84-9C8A7A7365CC}" srcOrd="10" destOrd="0" presId="urn:microsoft.com/office/officeart/2005/8/layout/orgChart1"/>
    <dgm:cxn modelId="{C9D7B57B-2502-3C40-8262-E8A9E25003A0}" type="presParOf" srcId="{897F9EE8-07F1-43BC-B9C3-B9391DDACACA}" destId="{04F9CD97-830C-4A5E-89AA-4C9275E4C9BA}" srcOrd="11" destOrd="0" presId="urn:microsoft.com/office/officeart/2005/8/layout/orgChart1"/>
    <dgm:cxn modelId="{8C9FD793-6776-9F42-B1FC-2359E90F336A}" type="presParOf" srcId="{04F9CD97-830C-4A5E-89AA-4C9275E4C9BA}" destId="{B1FB30EC-B6BF-4F59-A306-92DB6E001A41}" srcOrd="0" destOrd="0" presId="urn:microsoft.com/office/officeart/2005/8/layout/orgChart1"/>
    <dgm:cxn modelId="{A581E3E0-308B-3A48-93B0-FBFCC3DEB39B}" type="presParOf" srcId="{B1FB30EC-B6BF-4F59-A306-92DB6E001A41}" destId="{D617EEF8-68C5-496B-AF68-BA686D3E2BC0}" srcOrd="0" destOrd="0" presId="urn:microsoft.com/office/officeart/2005/8/layout/orgChart1"/>
    <dgm:cxn modelId="{B9A42B4F-2296-6946-8B69-DABF342CFEF3}" type="presParOf" srcId="{B1FB30EC-B6BF-4F59-A306-92DB6E001A41}" destId="{394ED327-7E8E-411B-9B86-3081859C4B81}" srcOrd="1" destOrd="0" presId="urn:microsoft.com/office/officeart/2005/8/layout/orgChart1"/>
    <dgm:cxn modelId="{8CCA3B6C-49D8-1C46-B40E-C268C42062CC}" type="presParOf" srcId="{04F9CD97-830C-4A5E-89AA-4C9275E4C9BA}" destId="{51C97144-6A4E-4AA4-84BA-514E646D33E3}" srcOrd="1" destOrd="0" presId="urn:microsoft.com/office/officeart/2005/8/layout/orgChart1"/>
    <dgm:cxn modelId="{D250B233-306E-E644-99CC-6E4504A46236}" type="presParOf" srcId="{04F9CD97-830C-4A5E-89AA-4C9275E4C9BA}" destId="{1BB9F243-B21A-4A3C-BD74-E6769A687107}" srcOrd="2" destOrd="0" presId="urn:microsoft.com/office/officeart/2005/8/layout/orgChart1"/>
    <dgm:cxn modelId="{E1591ACA-B8EC-FE46-A52C-7D9C373D9D53}" type="presParOf" srcId="{0218F005-1219-4750-B9BE-21EB528A00AE}" destId="{5B3AEAAA-0617-4911-8638-36C480E02C1E}" srcOrd="2" destOrd="0" presId="urn:microsoft.com/office/officeart/2005/8/layout/orgChart1"/>
    <dgm:cxn modelId="{F291282C-0129-2540-8749-FFB148EEDE7B}" type="presParOf" srcId="{B17D1F6D-A364-7142-B20E-044604820473}" destId="{9376CA3E-263A-497E-97F2-2323787885E9}" srcOrd="6" destOrd="0" presId="urn:microsoft.com/office/officeart/2005/8/layout/orgChart1"/>
    <dgm:cxn modelId="{1CF202B9-5873-574F-BE38-DAE1AC378F5A}" type="presParOf" srcId="{B17D1F6D-A364-7142-B20E-044604820473}" destId="{8A3174A5-8CB5-4B1B-A65F-96BE7A26CB53}" srcOrd="7" destOrd="0" presId="urn:microsoft.com/office/officeart/2005/8/layout/orgChart1"/>
    <dgm:cxn modelId="{D9FD6A17-44A5-9D4C-8269-59BD51A80DA4}" type="presParOf" srcId="{8A3174A5-8CB5-4B1B-A65F-96BE7A26CB53}" destId="{381EB5AC-A38D-4B23-A687-787B3C0EDF32}" srcOrd="0" destOrd="0" presId="urn:microsoft.com/office/officeart/2005/8/layout/orgChart1"/>
    <dgm:cxn modelId="{E9FCEF30-4D05-AE42-BAA0-1C6B9F160707}" type="presParOf" srcId="{381EB5AC-A38D-4B23-A687-787B3C0EDF32}" destId="{3A4CA694-3D23-46C2-9779-8D2D9FCCB65D}" srcOrd="0" destOrd="0" presId="urn:microsoft.com/office/officeart/2005/8/layout/orgChart1"/>
    <dgm:cxn modelId="{255F1C12-2601-CD4E-B20F-FF6C5B03B33C}" type="presParOf" srcId="{381EB5AC-A38D-4B23-A687-787B3C0EDF32}" destId="{112003A3-D1D2-499A-8B0B-2941DE45D93A}" srcOrd="1" destOrd="0" presId="urn:microsoft.com/office/officeart/2005/8/layout/orgChart1"/>
    <dgm:cxn modelId="{69F7DD83-C9CA-4E4A-9C21-18F7FE9918D5}" type="presParOf" srcId="{8A3174A5-8CB5-4B1B-A65F-96BE7A26CB53}" destId="{1B659E18-34B4-41FD-A090-DF4750AE4991}" srcOrd="1" destOrd="0" presId="urn:microsoft.com/office/officeart/2005/8/layout/orgChart1"/>
    <dgm:cxn modelId="{35E83E8F-1C2D-E74C-B4D5-D7C80A21E68F}" type="presParOf" srcId="{1B659E18-34B4-41FD-A090-DF4750AE4991}" destId="{21C94E0B-3271-4C0C-9C18-6497209E67EB}" srcOrd="0" destOrd="0" presId="urn:microsoft.com/office/officeart/2005/8/layout/orgChart1"/>
    <dgm:cxn modelId="{4D00E502-6481-554F-9597-A20BB512FE78}" type="presParOf" srcId="{1B659E18-34B4-41FD-A090-DF4750AE4991}" destId="{48E1C4D0-8E58-4E90-A65E-B0580AB2FD03}" srcOrd="1" destOrd="0" presId="urn:microsoft.com/office/officeart/2005/8/layout/orgChart1"/>
    <dgm:cxn modelId="{0BCDDB6F-CFBB-F24D-9ECF-AD448C965474}" type="presParOf" srcId="{48E1C4D0-8E58-4E90-A65E-B0580AB2FD03}" destId="{242A05C9-27C6-48CB-8CC0-90CEDF165758}" srcOrd="0" destOrd="0" presId="urn:microsoft.com/office/officeart/2005/8/layout/orgChart1"/>
    <dgm:cxn modelId="{962A996D-C5C8-6E46-87A3-FDA2789B4DC7}" type="presParOf" srcId="{242A05C9-27C6-48CB-8CC0-90CEDF165758}" destId="{8F6D3848-96B2-4D2E-BA1A-1FFE108A9887}" srcOrd="0" destOrd="0" presId="urn:microsoft.com/office/officeart/2005/8/layout/orgChart1"/>
    <dgm:cxn modelId="{7B16AFFC-9FC8-C64C-B2C7-0D843A83E3E4}" type="presParOf" srcId="{242A05C9-27C6-48CB-8CC0-90CEDF165758}" destId="{55DA3FEA-1D84-4969-9DD1-95310269936A}" srcOrd="1" destOrd="0" presId="urn:microsoft.com/office/officeart/2005/8/layout/orgChart1"/>
    <dgm:cxn modelId="{B67A0646-C145-8C40-933C-3F507D6823C6}" type="presParOf" srcId="{48E1C4D0-8E58-4E90-A65E-B0580AB2FD03}" destId="{286212B5-DC3C-461B-8C81-A9275F100354}" srcOrd="1" destOrd="0" presId="urn:microsoft.com/office/officeart/2005/8/layout/orgChart1"/>
    <dgm:cxn modelId="{6685CF2E-6F28-CC4B-9780-E355E795EF30}" type="presParOf" srcId="{48E1C4D0-8E58-4E90-A65E-B0580AB2FD03}" destId="{07FFBE08-0E81-478F-BC47-ECF89173C7B1}" srcOrd="2" destOrd="0" presId="urn:microsoft.com/office/officeart/2005/8/layout/orgChart1"/>
    <dgm:cxn modelId="{8164C6F0-6AEC-7E4D-A40E-0C7524608549}" type="presParOf" srcId="{1B659E18-34B4-41FD-A090-DF4750AE4991}" destId="{FFB82C5D-6EE2-8F49-A06E-9518D03E7DB8}" srcOrd="2" destOrd="0" presId="urn:microsoft.com/office/officeart/2005/8/layout/orgChart1"/>
    <dgm:cxn modelId="{7F2D58BB-7AF9-AE43-9D6A-A2CD16CCA30B}" type="presParOf" srcId="{1B659E18-34B4-41FD-A090-DF4750AE4991}" destId="{E0C97DD1-4AF1-C343-92DF-A2C94DE595B5}" srcOrd="3" destOrd="0" presId="urn:microsoft.com/office/officeart/2005/8/layout/orgChart1"/>
    <dgm:cxn modelId="{E9F5D4DA-EF46-2546-8D6A-E6664AEB7E2D}" type="presParOf" srcId="{E0C97DD1-4AF1-C343-92DF-A2C94DE595B5}" destId="{237041DD-F10A-9A47-ABF8-DD272ADFF614}" srcOrd="0" destOrd="0" presId="urn:microsoft.com/office/officeart/2005/8/layout/orgChart1"/>
    <dgm:cxn modelId="{F3708F22-F9AE-F64C-81AB-F9ED6E956BFD}" type="presParOf" srcId="{237041DD-F10A-9A47-ABF8-DD272ADFF614}" destId="{5BCE533F-BAA1-8240-8709-B590170395BD}" srcOrd="0" destOrd="0" presId="urn:microsoft.com/office/officeart/2005/8/layout/orgChart1"/>
    <dgm:cxn modelId="{70823778-0E2A-9E44-8EF7-72F0ECD2D860}" type="presParOf" srcId="{237041DD-F10A-9A47-ABF8-DD272ADFF614}" destId="{45B768F5-1CD5-7F4E-98FC-356CEF641A38}" srcOrd="1" destOrd="0" presId="urn:microsoft.com/office/officeart/2005/8/layout/orgChart1"/>
    <dgm:cxn modelId="{C77E918F-E96F-3147-B50B-FB0C218E6A01}" type="presParOf" srcId="{E0C97DD1-4AF1-C343-92DF-A2C94DE595B5}" destId="{971DBC96-AF90-E647-B712-3718D7A7DE14}" srcOrd="1" destOrd="0" presId="urn:microsoft.com/office/officeart/2005/8/layout/orgChart1"/>
    <dgm:cxn modelId="{0526481E-6951-D74A-8C37-4B5B7DBBCA3E}" type="presParOf" srcId="{E0C97DD1-4AF1-C343-92DF-A2C94DE595B5}" destId="{28990CC9-F73F-D742-B419-C940D6C9DE3D}" srcOrd="2" destOrd="0" presId="urn:microsoft.com/office/officeart/2005/8/layout/orgChart1"/>
    <dgm:cxn modelId="{622911F3-EFF5-0C4F-922C-CADA0EC021DE}" type="presParOf" srcId="{1B659E18-34B4-41FD-A090-DF4750AE4991}" destId="{44DF578B-8140-4C70-A47B-45E6DD0C4CD5}" srcOrd="4" destOrd="0" presId="urn:microsoft.com/office/officeart/2005/8/layout/orgChart1"/>
    <dgm:cxn modelId="{7A2CC061-91EC-5443-9888-E408EA85CEBC}" type="presParOf" srcId="{1B659E18-34B4-41FD-A090-DF4750AE4991}" destId="{F979B38E-7054-4B02-8121-950E8D55409C}" srcOrd="5" destOrd="0" presId="urn:microsoft.com/office/officeart/2005/8/layout/orgChart1"/>
    <dgm:cxn modelId="{BDA9A1ED-18F9-8446-AD48-1A96173E7B95}" type="presParOf" srcId="{F979B38E-7054-4B02-8121-950E8D55409C}" destId="{42A1DA44-A116-4D84-8BA2-1BAC545407A9}" srcOrd="0" destOrd="0" presId="urn:microsoft.com/office/officeart/2005/8/layout/orgChart1"/>
    <dgm:cxn modelId="{4975F303-4B94-AB48-ACB0-911AACD18DD5}" type="presParOf" srcId="{42A1DA44-A116-4D84-8BA2-1BAC545407A9}" destId="{9FE8DF66-BF67-4CD2-9033-8C077C4066AC}" srcOrd="0" destOrd="0" presId="urn:microsoft.com/office/officeart/2005/8/layout/orgChart1"/>
    <dgm:cxn modelId="{7CB3D80D-0B11-3343-A203-4B386167ABE7}" type="presParOf" srcId="{42A1DA44-A116-4D84-8BA2-1BAC545407A9}" destId="{9300B921-C2AC-401E-9EF2-35F92E8F8900}" srcOrd="1" destOrd="0" presId="urn:microsoft.com/office/officeart/2005/8/layout/orgChart1"/>
    <dgm:cxn modelId="{7DEF9B20-DF15-DA4E-9F13-E5059FCF76A2}" type="presParOf" srcId="{F979B38E-7054-4B02-8121-950E8D55409C}" destId="{0D73DFA0-526A-4099-93EF-7399CBFF63CE}" srcOrd="1" destOrd="0" presId="urn:microsoft.com/office/officeart/2005/8/layout/orgChart1"/>
    <dgm:cxn modelId="{49C7A05A-7D2D-A547-A142-A3092CD5E3CC}" type="presParOf" srcId="{F979B38E-7054-4B02-8121-950E8D55409C}" destId="{8CE2EDF1-0214-45CD-9095-C33B092CF02A}" srcOrd="2" destOrd="0" presId="urn:microsoft.com/office/officeart/2005/8/layout/orgChart1"/>
    <dgm:cxn modelId="{113101F3-F21E-694C-8D3C-67EFF770C6A4}" type="presParOf" srcId="{1B659E18-34B4-41FD-A090-DF4750AE4991}" destId="{9DB217A1-EEA3-4DB9-8D54-DB1E99529140}" srcOrd="6" destOrd="0" presId="urn:microsoft.com/office/officeart/2005/8/layout/orgChart1"/>
    <dgm:cxn modelId="{6B29C905-1F86-DF48-97C4-0A71E4EC932C}" type="presParOf" srcId="{1B659E18-34B4-41FD-A090-DF4750AE4991}" destId="{ED016D21-F3ED-4637-82F7-887B1F1D8646}" srcOrd="7" destOrd="0" presId="urn:microsoft.com/office/officeart/2005/8/layout/orgChart1"/>
    <dgm:cxn modelId="{89F21A8D-EC44-8D47-A75F-B3A00BF610EC}" type="presParOf" srcId="{ED016D21-F3ED-4637-82F7-887B1F1D8646}" destId="{3FD74A5F-6817-4117-BFA9-75C380FE63B3}" srcOrd="0" destOrd="0" presId="urn:microsoft.com/office/officeart/2005/8/layout/orgChart1"/>
    <dgm:cxn modelId="{53E9DD0A-535F-6647-A2A9-BD1D307BA922}" type="presParOf" srcId="{3FD74A5F-6817-4117-BFA9-75C380FE63B3}" destId="{7032AE6B-568F-4CD9-819A-212C3B54B2F4}" srcOrd="0" destOrd="0" presId="urn:microsoft.com/office/officeart/2005/8/layout/orgChart1"/>
    <dgm:cxn modelId="{59DB94E7-0268-5B41-BFC9-DE60CF07325E}" type="presParOf" srcId="{3FD74A5F-6817-4117-BFA9-75C380FE63B3}" destId="{A07D7F5D-21C1-483F-A7E9-CA1FAA0BAC0E}" srcOrd="1" destOrd="0" presId="urn:microsoft.com/office/officeart/2005/8/layout/orgChart1"/>
    <dgm:cxn modelId="{4F68CCBC-6154-B44F-9667-CBE58A35C6D6}" type="presParOf" srcId="{ED016D21-F3ED-4637-82F7-887B1F1D8646}" destId="{6E43EFB5-7952-43E6-BC13-E72F6D94688E}" srcOrd="1" destOrd="0" presId="urn:microsoft.com/office/officeart/2005/8/layout/orgChart1"/>
    <dgm:cxn modelId="{B17D7E4F-BCF6-C24C-BE7C-B8D6F6D53197}" type="presParOf" srcId="{ED016D21-F3ED-4637-82F7-887B1F1D8646}" destId="{313707A9-0BEB-42B5-A30F-9BA7E067A79B}" srcOrd="2" destOrd="0" presId="urn:microsoft.com/office/officeart/2005/8/layout/orgChart1"/>
    <dgm:cxn modelId="{DFB45E76-3DE9-2449-AEBB-8B2E76F967F5}" type="presParOf" srcId="{8A3174A5-8CB5-4B1B-A65F-96BE7A26CB53}" destId="{45CED20A-415E-4E4E-B43D-BD8378F14BD3}" srcOrd="2" destOrd="0" presId="urn:microsoft.com/office/officeart/2005/8/layout/orgChart1"/>
    <dgm:cxn modelId="{97FBE4BF-2F33-6245-AFC2-F84270F776DB}" type="presParOf" srcId="{63C6AE14-6E17-A740-B2B9-287C68797004}" destId="{C0954A24-B7C1-2943-91C0-2C3197159F86}" srcOrd="2" destOrd="0" presId="urn:microsoft.com/office/officeart/2005/8/layout/orgChart1"/>
    <dgm:cxn modelId="{ABDD0662-0C3F-304E-A899-A088781CB7C1}" type="presParOf" srcId="{B9034CDC-10FD-724F-98CA-0501E609AB29}" destId="{3AB6F80B-908E-4647-8ECC-9E2BCF44FA72}" srcOrd="4" destOrd="0" presId="urn:microsoft.com/office/officeart/2005/8/layout/orgChart1"/>
    <dgm:cxn modelId="{D2BEF756-7213-8C4B-9089-63D169546D02}" type="presParOf" srcId="{B9034CDC-10FD-724F-98CA-0501E609AB29}" destId="{AC7C5EEA-2BC1-42A0-AF67-DB426774816F}" srcOrd="5" destOrd="0" presId="urn:microsoft.com/office/officeart/2005/8/layout/orgChart1"/>
    <dgm:cxn modelId="{19D1880A-BC58-EE4C-888B-78E136B13768}" type="presParOf" srcId="{AC7C5EEA-2BC1-42A0-AF67-DB426774816F}" destId="{5B2DFECA-1E93-49B3-8367-EC668214C11E}" srcOrd="0" destOrd="0" presId="urn:microsoft.com/office/officeart/2005/8/layout/orgChart1"/>
    <dgm:cxn modelId="{A688B82F-55F1-DC4A-9344-80654E87B3FE}" type="presParOf" srcId="{5B2DFECA-1E93-49B3-8367-EC668214C11E}" destId="{9F24D5D1-97A7-4316-992E-2BB065D5DFD9}" srcOrd="0" destOrd="0" presId="urn:microsoft.com/office/officeart/2005/8/layout/orgChart1"/>
    <dgm:cxn modelId="{8036CB7D-CBE4-9C4C-A149-3DE1EAF52FB3}" type="presParOf" srcId="{5B2DFECA-1E93-49B3-8367-EC668214C11E}" destId="{E8A8858D-350C-4513-922B-77750152623B}" srcOrd="1" destOrd="0" presId="urn:microsoft.com/office/officeart/2005/8/layout/orgChart1"/>
    <dgm:cxn modelId="{DE9A2A8E-A680-5944-900A-CE10648B828B}" type="presParOf" srcId="{AC7C5EEA-2BC1-42A0-AF67-DB426774816F}" destId="{CAA02806-4992-4267-8F0E-9BF46983E2AF}" srcOrd="1" destOrd="0" presId="urn:microsoft.com/office/officeart/2005/8/layout/orgChart1"/>
    <dgm:cxn modelId="{F18FF3E4-D309-0F4C-AC75-2C5CC1614AD1}" type="presParOf" srcId="{CAA02806-4992-4267-8F0E-9BF46983E2AF}" destId="{7E7CA2E1-EB18-4FCB-963C-A95696CCFED3}" srcOrd="0" destOrd="0" presId="urn:microsoft.com/office/officeart/2005/8/layout/orgChart1"/>
    <dgm:cxn modelId="{42A869F6-C257-C640-937C-A93C57F283E4}" type="presParOf" srcId="{CAA02806-4992-4267-8F0E-9BF46983E2AF}" destId="{B408B883-25AF-4FCC-B119-D0809F9CD683}" srcOrd="1" destOrd="0" presId="urn:microsoft.com/office/officeart/2005/8/layout/orgChart1"/>
    <dgm:cxn modelId="{A61762E5-FC8C-5643-AF58-D7AFCFD3616E}" type="presParOf" srcId="{B408B883-25AF-4FCC-B119-D0809F9CD683}" destId="{FFF7DA44-56DF-4866-AACB-2C073C639CB1}" srcOrd="0" destOrd="0" presId="urn:microsoft.com/office/officeart/2005/8/layout/orgChart1"/>
    <dgm:cxn modelId="{A7592F3B-5978-674F-B342-B0704A6F2614}" type="presParOf" srcId="{FFF7DA44-56DF-4866-AACB-2C073C639CB1}" destId="{15865ACD-BB38-4B1B-9EBE-C6D1791D994C}" srcOrd="0" destOrd="0" presId="urn:microsoft.com/office/officeart/2005/8/layout/orgChart1"/>
    <dgm:cxn modelId="{9EBD315B-C4F7-184A-9F2E-3A510E36D3BA}" type="presParOf" srcId="{FFF7DA44-56DF-4866-AACB-2C073C639CB1}" destId="{3FE4F92A-2C00-4EB6-A3B6-657234CE785C}" srcOrd="1" destOrd="0" presId="urn:microsoft.com/office/officeart/2005/8/layout/orgChart1"/>
    <dgm:cxn modelId="{D731DBF8-2017-0345-9C17-73980B3E1EED}" type="presParOf" srcId="{B408B883-25AF-4FCC-B119-D0809F9CD683}" destId="{239547FD-B73E-4D3A-BA31-39345B69B8D8}" srcOrd="1" destOrd="0" presId="urn:microsoft.com/office/officeart/2005/8/layout/orgChart1"/>
    <dgm:cxn modelId="{F6BA247D-D27B-5B46-9437-D2CF96B1841D}" type="presParOf" srcId="{B408B883-25AF-4FCC-B119-D0809F9CD683}" destId="{D359BBAA-18D0-4D4F-910A-086FB901F626}" srcOrd="2" destOrd="0" presId="urn:microsoft.com/office/officeart/2005/8/layout/orgChart1"/>
    <dgm:cxn modelId="{3747EDD9-7E06-DB4C-8B59-C9917AF163EA}" type="presParOf" srcId="{CAA02806-4992-4267-8F0E-9BF46983E2AF}" destId="{3D6F512E-7CD0-44D9-985F-FC8BFD666FDB}" srcOrd="2" destOrd="0" presId="urn:microsoft.com/office/officeart/2005/8/layout/orgChart1"/>
    <dgm:cxn modelId="{F0DC9D24-C2E1-D54B-88EE-863CA15575E2}" type="presParOf" srcId="{CAA02806-4992-4267-8F0E-9BF46983E2AF}" destId="{144D311C-9C38-4F65-ADC6-943806E7B77A}" srcOrd="3" destOrd="0" presId="urn:microsoft.com/office/officeart/2005/8/layout/orgChart1"/>
    <dgm:cxn modelId="{2270E5EB-6C93-344A-A643-22CCFAE046E1}" type="presParOf" srcId="{144D311C-9C38-4F65-ADC6-943806E7B77A}" destId="{EBB2B943-EF70-4B89-A3D9-689F27C889F2}" srcOrd="0" destOrd="0" presId="urn:microsoft.com/office/officeart/2005/8/layout/orgChart1"/>
    <dgm:cxn modelId="{CC5C78FC-2E52-CE4C-AB9D-733BD72A78A2}" type="presParOf" srcId="{EBB2B943-EF70-4B89-A3D9-689F27C889F2}" destId="{802FD763-666E-4359-8864-5DABF8B25374}" srcOrd="0" destOrd="0" presId="urn:microsoft.com/office/officeart/2005/8/layout/orgChart1"/>
    <dgm:cxn modelId="{E52A02FC-CEDC-204D-B3E3-3C87EAE4A46C}" type="presParOf" srcId="{EBB2B943-EF70-4B89-A3D9-689F27C889F2}" destId="{80B335B0-3DE3-435C-80B0-16833C85D652}" srcOrd="1" destOrd="0" presId="urn:microsoft.com/office/officeart/2005/8/layout/orgChart1"/>
    <dgm:cxn modelId="{7A906BF1-1457-F540-A4BA-FEAED0E4827A}" type="presParOf" srcId="{144D311C-9C38-4F65-ADC6-943806E7B77A}" destId="{8CE643F9-2BC6-49E0-AA32-4E4487A34944}" srcOrd="1" destOrd="0" presId="urn:microsoft.com/office/officeart/2005/8/layout/orgChart1"/>
    <dgm:cxn modelId="{19780CDF-8CB6-334D-B3E6-7090C88B5FF6}" type="presParOf" srcId="{144D311C-9C38-4F65-ADC6-943806E7B77A}" destId="{4518A594-5F77-402B-885E-ABCC7AE84070}" srcOrd="2" destOrd="0" presId="urn:microsoft.com/office/officeart/2005/8/layout/orgChart1"/>
    <dgm:cxn modelId="{54C06E94-7DAC-F54E-95A1-4285AE982616}" type="presParOf" srcId="{CAA02806-4992-4267-8F0E-9BF46983E2AF}" destId="{750637AF-EB13-404E-9A7A-0B59DE00B390}" srcOrd="4" destOrd="0" presId="urn:microsoft.com/office/officeart/2005/8/layout/orgChart1"/>
    <dgm:cxn modelId="{CB28C2D1-4A58-D44F-9618-DEFA9D649D0A}" type="presParOf" srcId="{CAA02806-4992-4267-8F0E-9BF46983E2AF}" destId="{027615F2-343F-4109-97B5-100F83B52AD2}" srcOrd="5" destOrd="0" presId="urn:microsoft.com/office/officeart/2005/8/layout/orgChart1"/>
    <dgm:cxn modelId="{2D4FCEED-54C8-2F42-A55E-77C2E0AB13D8}" type="presParOf" srcId="{027615F2-343F-4109-97B5-100F83B52AD2}" destId="{7C88F7AC-C539-4D20-A01D-A6C9DF16DAFF}" srcOrd="0" destOrd="0" presId="urn:microsoft.com/office/officeart/2005/8/layout/orgChart1"/>
    <dgm:cxn modelId="{DDB49184-0D01-6942-8FA8-90C429CB9700}" type="presParOf" srcId="{7C88F7AC-C539-4D20-A01D-A6C9DF16DAFF}" destId="{545D574A-D67B-42DA-A9A0-FF1E261600C8}" srcOrd="0" destOrd="0" presId="urn:microsoft.com/office/officeart/2005/8/layout/orgChart1"/>
    <dgm:cxn modelId="{D23EA193-CA38-C942-BB31-8E0B451AE4AF}" type="presParOf" srcId="{7C88F7AC-C539-4D20-A01D-A6C9DF16DAFF}" destId="{A5ACCB62-0E5A-443A-93CF-A46DE5B5F553}" srcOrd="1" destOrd="0" presId="urn:microsoft.com/office/officeart/2005/8/layout/orgChart1"/>
    <dgm:cxn modelId="{4B064829-E843-074B-977F-921AA70FC5AA}" type="presParOf" srcId="{027615F2-343F-4109-97B5-100F83B52AD2}" destId="{9ACFE72B-CA32-4980-8A34-36F251141C4F}" srcOrd="1" destOrd="0" presId="urn:microsoft.com/office/officeart/2005/8/layout/orgChart1"/>
    <dgm:cxn modelId="{7D845606-6D21-354B-A59F-61EFA93789FB}" type="presParOf" srcId="{027615F2-343F-4109-97B5-100F83B52AD2}" destId="{69708A99-406B-4527-A7BA-7F6EE71E2785}" srcOrd="2" destOrd="0" presId="urn:microsoft.com/office/officeart/2005/8/layout/orgChart1"/>
    <dgm:cxn modelId="{6CA5AA45-C902-D544-951E-AE4CC0AC9FCC}" type="presParOf" srcId="{CAA02806-4992-4267-8F0E-9BF46983E2AF}" destId="{E788AC6B-2400-492E-B0C1-70B80F230457}" srcOrd="6" destOrd="0" presId="urn:microsoft.com/office/officeart/2005/8/layout/orgChart1"/>
    <dgm:cxn modelId="{07CC5113-68E3-9249-B585-1E7D24E7893A}" type="presParOf" srcId="{CAA02806-4992-4267-8F0E-9BF46983E2AF}" destId="{45C40744-41F6-4EB0-B17D-EE573F335252}" srcOrd="7" destOrd="0" presId="urn:microsoft.com/office/officeart/2005/8/layout/orgChart1"/>
    <dgm:cxn modelId="{6512F1F8-D77C-7F44-A9E8-6643A43E1C51}" type="presParOf" srcId="{45C40744-41F6-4EB0-B17D-EE573F335252}" destId="{11B75051-43D8-4DD7-B40F-A7837D35A76E}" srcOrd="0" destOrd="0" presId="urn:microsoft.com/office/officeart/2005/8/layout/orgChart1"/>
    <dgm:cxn modelId="{4A7CAA6F-4D4C-9247-BD18-C6F303A057BA}" type="presParOf" srcId="{11B75051-43D8-4DD7-B40F-A7837D35A76E}" destId="{11E833DB-F0AA-4EF0-AB0A-9D098F327D62}" srcOrd="0" destOrd="0" presId="urn:microsoft.com/office/officeart/2005/8/layout/orgChart1"/>
    <dgm:cxn modelId="{B28582AC-2E77-544B-A0B0-225A6F4BA045}" type="presParOf" srcId="{11B75051-43D8-4DD7-B40F-A7837D35A76E}" destId="{FEE70AD1-4E90-440A-894D-41433ADC1D90}" srcOrd="1" destOrd="0" presId="urn:microsoft.com/office/officeart/2005/8/layout/orgChart1"/>
    <dgm:cxn modelId="{85BA0501-DCAD-5947-AD37-5D13BF55024D}" type="presParOf" srcId="{45C40744-41F6-4EB0-B17D-EE573F335252}" destId="{C6DBBE06-6E45-4DA8-A07F-42841C6E66F4}" srcOrd="1" destOrd="0" presId="urn:microsoft.com/office/officeart/2005/8/layout/orgChart1"/>
    <dgm:cxn modelId="{A58EBE4E-C89A-9A44-B2EE-B966FE926B4F}" type="presParOf" srcId="{45C40744-41F6-4EB0-B17D-EE573F335252}" destId="{291DA11F-8D20-46CA-8829-937841795AA9}" srcOrd="2" destOrd="0" presId="urn:microsoft.com/office/officeart/2005/8/layout/orgChart1"/>
    <dgm:cxn modelId="{AE1C339D-285F-C941-9B59-077345EC82B2}" type="presParOf" srcId="{CAA02806-4992-4267-8F0E-9BF46983E2AF}" destId="{AF82AC57-BC6B-40D9-BC1D-4DA99208B233}" srcOrd="8" destOrd="0" presId="urn:microsoft.com/office/officeart/2005/8/layout/orgChart1"/>
    <dgm:cxn modelId="{FD30FACB-1FE6-9349-9625-889022464FDD}" type="presParOf" srcId="{CAA02806-4992-4267-8F0E-9BF46983E2AF}" destId="{AE373CDB-E206-4D0F-BCFD-7FB0D1EA3F16}" srcOrd="9" destOrd="0" presId="urn:microsoft.com/office/officeart/2005/8/layout/orgChart1"/>
    <dgm:cxn modelId="{BEC5A50E-F97D-A54C-BB13-4526201BF8AE}" type="presParOf" srcId="{AE373CDB-E206-4D0F-BCFD-7FB0D1EA3F16}" destId="{FC7D58DF-F2CD-4898-BF2D-808233AA24FE}" srcOrd="0" destOrd="0" presId="urn:microsoft.com/office/officeart/2005/8/layout/orgChart1"/>
    <dgm:cxn modelId="{47F5965A-AF8A-AB42-BA69-B5587C2C3262}" type="presParOf" srcId="{FC7D58DF-F2CD-4898-BF2D-808233AA24FE}" destId="{8493A29A-4766-4D57-9AC1-2B96DFCBFC82}" srcOrd="0" destOrd="0" presId="urn:microsoft.com/office/officeart/2005/8/layout/orgChart1"/>
    <dgm:cxn modelId="{0DA82986-30A3-BB4D-951D-ACE111069A22}" type="presParOf" srcId="{FC7D58DF-F2CD-4898-BF2D-808233AA24FE}" destId="{F244FE86-471D-4869-98FF-CD4BEFCE6442}" srcOrd="1" destOrd="0" presId="urn:microsoft.com/office/officeart/2005/8/layout/orgChart1"/>
    <dgm:cxn modelId="{CD21F499-963D-1744-8840-79872831C07C}" type="presParOf" srcId="{AE373CDB-E206-4D0F-BCFD-7FB0D1EA3F16}" destId="{4702FE4E-AB60-400A-BDA0-7BBE8FC6BF74}" srcOrd="1" destOrd="0" presId="urn:microsoft.com/office/officeart/2005/8/layout/orgChart1"/>
    <dgm:cxn modelId="{D0D0FE41-899C-6346-B3DF-B2EC05B44BED}" type="presParOf" srcId="{AE373CDB-E206-4D0F-BCFD-7FB0D1EA3F16}" destId="{52D64DC6-74E3-4024-996F-7492966A06C6}" srcOrd="2" destOrd="0" presId="urn:microsoft.com/office/officeart/2005/8/layout/orgChart1"/>
    <dgm:cxn modelId="{CA5EE20A-8CC2-124E-B082-51073B196F16}" type="presParOf" srcId="{CAA02806-4992-4267-8F0E-9BF46983E2AF}" destId="{EE9016FD-18C5-4A30-BD1F-9121735E01B2}" srcOrd="10" destOrd="0" presId="urn:microsoft.com/office/officeart/2005/8/layout/orgChart1"/>
    <dgm:cxn modelId="{9B392031-47D2-154E-8D3F-246CB7D59DB0}" type="presParOf" srcId="{CAA02806-4992-4267-8F0E-9BF46983E2AF}" destId="{C8FD638D-D37C-4780-B55F-8D7F883C477B}" srcOrd="11" destOrd="0" presId="urn:microsoft.com/office/officeart/2005/8/layout/orgChart1"/>
    <dgm:cxn modelId="{5F30D215-09C8-A546-801E-F02C55344942}" type="presParOf" srcId="{C8FD638D-D37C-4780-B55F-8D7F883C477B}" destId="{BE22D523-EA0F-421F-A2F1-529A1D452AE6}" srcOrd="0" destOrd="0" presId="urn:microsoft.com/office/officeart/2005/8/layout/orgChart1"/>
    <dgm:cxn modelId="{29C27B2B-9324-B34B-BD8C-424DB89A1C41}" type="presParOf" srcId="{BE22D523-EA0F-421F-A2F1-529A1D452AE6}" destId="{992CF270-9689-46C3-A999-DFE9248DAFC5}" srcOrd="0" destOrd="0" presId="urn:microsoft.com/office/officeart/2005/8/layout/orgChart1"/>
    <dgm:cxn modelId="{3B65E826-2EAC-DD4A-9551-D67245CE2516}" type="presParOf" srcId="{BE22D523-EA0F-421F-A2F1-529A1D452AE6}" destId="{D5DD5F43-4591-4BA1-8504-AFB623AB10AE}" srcOrd="1" destOrd="0" presId="urn:microsoft.com/office/officeart/2005/8/layout/orgChart1"/>
    <dgm:cxn modelId="{0CF8933E-2651-A643-8D04-9CBAD26B6B12}" type="presParOf" srcId="{C8FD638D-D37C-4780-B55F-8D7F883C477B}" destId="{34C487D2-2D09-49F7-8BD5-7C227759CE43}" srcOrd="1" destOrd="0" presId="urn:microsoft.com/office/officeart/2005/8/layout/orgChart1"/>
    <dgm:cxn modelId="{03FC912B-BFD6-584A-B375-FC04F00292D5}" type="presParOf" srcId="{C8FD638D-D37C-4780-B55F-8D7F883C477B}" destId="{814A1D41-7C5B-472A-96EF-DEA72C60F761}" srcOrd="2" destOrd="0" presId="urn:microsoft.com/office/officeart/2005/8/layout/orgChart1"/>
    <dgm:cxn modelId="{D28D41F0-90F9-F64D-BC93-5899ACCCC83B}" type="presParOf" srcId="{AC7C5EEA-2BC1-42A0-AF67-DB426774816F}" destId="{D30F4B88-90A3-41C0-A8E7-C0004B1BA0FE}" srcOrd="2" destOrd="0" presId="urn:microsoft.com/office/officeart/2005/8/layout/orgChart1"/>
    <dgm:cxn modelId="{961D3124-C29B-864A-8F45-3EABE0A20A54}" type="presParOf" srcId="{B9034CDC-10FD-724F-98CA-0501E609AB29}" destId="{3AAEC78E-2EB8-4DFD-B3EC-177F36F77E2B}" srcOrd="6" destOrd="0" presId="urn:microsoft.com/office/officeart/2005/8/layout/orgChart1"/>
    <dgm:cxn modelId="{0BDF80BB-B418-4848-9F9E-F56DF165EC51}" type="presParOf" srcId="{B9034CDC-10FD-724F-98CA-0501E609AB29}" destId="{A635ED87-3F0B-486E-804D-8C52DB088D76}" srcOrd="7" destOrd="0" presId="urn:microsoft.com/office/officeart/2005/8/layout/orgChart1"/>
    <dgm:cxn modelId="{E7FC0689-57F0-C640-89A8-E0378341226F}" type="presParOf" srcId="{A635ED87-3F0B-486E-804D-8C52DB088D76}" destId="{AF570C16-B2BA-46ED-B4EB-719861D0128B}" srcOrd="0" destOrd="0" presId="urn:microsoft.com/office/officeart/2005/8/layout/orgChart1"/>
    <dgm:cxn modelId="{B21B0783-0198-7247-AA91-55B9A9B6D86B}" type="presParOf" srcId="{AF570C16-B2BA-46ED-B4EB-719861D0128B}" destId="{4216F9DC-4E80-4034-85C2-6E26B9C39277}" srcOrd="0" destOrd="0" presId="urn:microsoft.com/office/officeart/2005/8/layout/orgChart1"/>
    <dgm:cxn modelId="{9DB9CB59-5F00-C345-8B60-E37B75EFEE3C}" type="presParOf" srcId="{AF570C16-B2BA-46ED-B4EB-719861D0128B}" destId="{A48F216A-8CEC-4F80-AA37-E28941005251}" srcOrd="1" destOrd="0" presId="urn:microsoft.com/office/officeart/2005/8/layout/orgChart1"/>
    <dgm:cxn modelId="{5AF3C392-A0CC-1941-953A-5A955694AB87}" type="presParOf" srcId="{A635ED87-3F0B-486E-804D-8C52DB088D76}" destId="{D2242BAE-3CC5-4B13-94FD-ABA796F1CAF1}" srcOrd="1" destOrd="0" presId="urn:microsoft.com/office/officeart/2005/8/layout/orgChart1"/>
    <dgm:cxn modelId="{E85D1989-FFEB-C444-A4C0-0A8666D7D882}" type="presParOf" srcId="{D2242BAE-3CC5-4B13-94FD-ABA796F1CAF1}" destId="{9CAEA21C-3396-4013-8E2C-107EA15F46C7}" srcOrd="0" destOrd="0" presId="urn:microsoft.com/office/officeart/2005/8/layout/orgChart1"/>
    <dgm:cxn modelId="{71E5D4A7-0BF1-3642-884E-005A5CC6C9FC}" type="presParOf" srcId="{D2242BAE-3CC5-4B13-94FD-ABA796F1CAF1}" destId="{966A5947-04EF-4411-A6B2-D67B91C7FEF6}" srcOrd="1" destOrd="0" presId="urn:microsoft.com/office/officeart/2005/8/layout/orgChart1"/>
    <dgm:cxn modelId="{69237A73-6EED-6948-A5A5-51259A664E6F}" type="presParOf" srcId="{966A5947-04EF-4411-A6B2-D67B91C7FEF6}" destId="{3859DB07-FE9C-4043-9706-7E2F37913A0D}" srcOrd="0" destOrd="0" presId="urn:microsoft.com/office/officeart/2005/8/layout/orgChart1"/>
    <dgm:cxn modelId="{C5B82A8F-F7D3-7945-961F-00D9B6294C26}" type="presParOf" srcId="{3859DB07-FE9C-4043-9706-7E2F37913A0D}" destId="{29452C99-B523-47E0-9CD2-8E3AC0C48EE3}" srcOrd="0" destOrd="0" presId="urn:microsoft.com/office/officeart/2005/8/layout/orgChart1"/>
    <dgm:cxn modelId="{A180AC47-C27E-E246-893E-72452C515698}" type="presParOf" srcId="{3859DB07-FE9C-4043-9706-7E2F37913A0D}" destId="{93E9DD35-8C98-4D4B-8847-71DBCA0F7012}" srcOrd="1" destOrd="0" presId="urn:microsoft.com/office/officeart/2005/8/layout/orgChart1"/>
    <dgm:cxn modelId="{8A5560BB-F2DD-3D40-9B9A-9D2B0CD8F8C1}" type="presParOf" srcId="{966A5947-04EF-4411-A6B2-D67B91C7FEF6}" destId="{38066183-2E26-4013-BB6F-BD93D56ABD9F}" srcOrd="1" destOrd="0" presId="urn:microsoft.com/office/officeart/2005/8/layout/orgChart1"/>
    <dgm:cxn modelId="{774F7BA4-298A-B04D-BBA1-F8643B1B2F3A}" type="presParOf" srcId="{966A5947-04EF-4411-A6B2-D67B91C7FEF6}" destId="{5312E12D-65D5-4DE3-980E-26E84D64D898}" srcOrd="2" destOrd="0" presId="urn:microsoft.com/office/officeart/2005/8/layout/orgChart1"/>
    <dgm:cxn modelId="{AD37C7BD-6B68-0142-8712-AADF25F81CF7}" type="presParOf" srcId="{D2242BAE-3CC5-4B13-94FD-ABA796F1CAF1}" destId="{5045DF6C-A3C1-4A5B-8DBC-6B348B8527DA}" srcOrd="2" destOrd="0" presId="urn:microsoft.com/office/officeart/2005/8/layout/orgChart1"/>
    <dgm:cxn modelId="{CD84CB19-2E25-6A48-A21E-192DC99BF44D}" type="presParOf" srcId="{D2242BAE-3CC5-4B13-94FD-ABA796F1CAF1}" destId="{6ED62D30-6979-4AED-BBE7-3BEC829CCAFE}" srcOrd="3" destOrd="0" presId="urn:microsoft.com/office/officeart/2005/8/layout/orgChart1"/>
    <dgm:cxn modelId="{48FFBFA7-975D-2B47-B89F-10CCC43295EF}" type="presParOf" srcId="{6ED62D30-6979-4AED-BBE7-3BEC829CCAFE}" destId="{6A51E2AE-9FCA-4A79-A302-8E78D26F61C9}" srcOrd="0" destOrd="0" presId="urn:microsoft.com/office/officeart/2005/8/layout/orgChart1"/>
    <dgm:cxn modelId="{6823656F-55FE-D24B-8C5C-46717B281C14}" type="presParOf" srcId="{6A51E2AE-9FCA-4A79-A302-8E78D26F61C9}" destId="{257053E5-34EB-48FD-AB6B-A954BC47FCA3}" srcOrd="0" destOrd="0" presId="urn:microsoft.com/office/officeart/2005/8/layout/orgChart1"/>
    <dgm:cxn modelId="{BB7BB544-108B-D34B-9507-399020B78211}" type="presParOf" srcId="{6A51E2AE-9FCA-4A79-A302-8E78D26F61C9}" destId="{7F74141F-76E7-4C00-AF12-DAE120264917}" srcOrd="1" destOrd="0" presId="urn:microsoft.com/office/officeart/2005/8/layout/orgChart1"/>
    <dgm:cxn modelId="{5DFDF64F-C332-F046-B3D9-FFB9FE3211F8}" type="presParOf" srcId="{6ED62D30-6979-4AED-BBE7-3BEC829CCAFE}" destId="{4365B96E-C1FD-4D47-891C-85B3075CEF61}" srcOrd="1" destOrd="0" presId="urn:microsoft.com/office/officeart/2005/8/layout/orgChart1"/>
    <dgm:cxn modelId="{D52434E3-2AC9-BF47-AAA9-55EB18370CD7}" type="presParOf" srcId="{6ED62D30-6979-4AED-BBE7-3BEC829CCAFE}" destId="{A278A3BF-C22A-4F3B-AC22-25FDC268F05F}" srcOrd="2" destOrd="0" presId="urn:microsoft.com/office/officeart/2005/8/layout/orgChart1"/>
    <dgm:cxn modelId="{5EBE2E8C-96DA-EB42-9DD9-2287B074CEFA}" type="presParOf" srcId="{D2242BAE-3CC5-4B13-94FD-ABA796F1CAF1}" destId="{BCE3C2E1-608F-4831-8DFD-80DD01F10AC9}" srcOrd="4" destOrd="0" presId="urn:microsoft.com/office/officeart/2005/8/layout/orgChart1"/>
    <dgm:cxn modelId="{A25C58B0-5D76-794B-A401-398C96FE5929}" type="presParOf" srcId="{D2242BAE-3CC5-4B13-94FD-ABA796F1CAF1}" destId="{C83AA65F-5093-4961-9725-6787CC2E1188}" srcOrd="5" destOrd="0" presId="urn:microsoft.com/office/officeart/2005/8/layout/orgChart1"/>
    <dgm:cxn modelId="{8273DF84-FEF6-4949-9BBB-44515841DFEF}" type="presParOf" srcId="{C83AA65F-5093-4961-9725-6787CC2E1188}" destId="{63DA20DA-A219-4442-A523-2E02DB4A3583}" srcOrd="0" destOrd="0" presId="urn:microsoft.com/office/officeart/2005/8/layout/orgChart1"/>
    <dgm:cxn modelId="{391B4E30-78F0-7A41-B5E2-57DE78D36094}" type="presParOf" srcId="{63DA20DA-A219-4442-A523-2E02DB4A3583}" destId="{D5A9F122-E0D9-487B-8A43-702A44442829}" srcOrd="0" destOrd="0" presId="urn:microsoft.com/office/officeart/2005/8/layout/orgChart1"/>
    <dgm:cxn modelId="{010024CA-B65B-414A-A40E-0DA3D7308C5E}" type="presParOf" srcId="{63DA20DA-A219-4442-A523-2E02DB4A3583}" destId="{F20436BE-395F-4EF4-980B-9FBC7AFD5722}" srcOrd="1" destOrd="0" presId="urn:microsoft.com/office/officeart/2005/8/layout/orgChart1"/>
    <dgm:cxn modelId="{2D4AA9C3-0B0C-D440-B56F-14F086170E8A}" type="presParOf" srcId="{C83AA65F-5093-4961-9725-6787CC2E1188}" destId="{0B4CFC99-2449-4E3E-B9C3-A46D2A3A6522}" srcOrd="1" destOrd="0" presId="urn:microsoft.com/office/officeart/2005/8/layout/orgChart1"/>
    <dgm:cxn modelId="{DDED0DDB-F6CA-6C40-978B-765A2AE7394D}" type="presParOf" srcId="{C83AA65F-5093-4961-9725-6787CC2E1188}" destId="{99671082-587F-405B-B291-706C16A68406}" srcOrd="2" destOrd="0" presId="urn:microsoft.com/office/officeart/2005/8/layout/orgChart1"/>
    <dgm:cxn modelId="{087C0276-4E9B-5B48-BDD8-A5433296C879}" type="presParOf" srcId="{D2242BAE-3CC5-4B13-94FD-ABA796F1CAF1}" destId="{58E1DBFD-1D4A-4977-B235-ECDC788612FF}" srcOrd="6" destOrd="0" presId="urn:microsoft.com/office/officeart/2005/8/layout/orgChart1"/>
    <dgm:cxn modelId="{8229F65D-932E-4F45-8F7C-FD63B45DC565}" type="presParOf" srcId="{D2242BAE-3CC5-4B13-94FD-ABA796F1CAF1}" destId="{53F65076-E937-4659-A055-A6E5161CCC7A}" srcOrd="7" destOrd="0" presId="urn:microsoft.com/office/officeart/2005/8/layout/orgChart1"/>
    <dgm:cxn modelId="{8C755B36-9350-1045-9BDD-0895D4382EDB}" type="presParOf" srcId="{53F65076-E937-4659-A055-A6E5161CCC7A}" destId="{5B64CF26-A354-40F1-955B-9A4A28208315}" srcOrd="0" destOrd="0" presId="urn:microsoft.com/office/officeart/2005/8/layout/orgChart1"/>
    <dgm:cxn modelId="{CFE5CFC7-F05B-BD44-89DA-A426CF5BDFFF}" type="presParOf" srcId="{5B64CF26-A354-40F1-955B-9A4A28208315}" destId="{ECEE25ED-56A6-4FCB-A0DF-888D49759F80}" srcOrd="0" destOrd="0" presId="urn:microsoft.com/office/officeart/2005/8/layout/orgChart1"/>
    <dgm:cxn modelId="{643C8148-0AE7-E041-B40C-5219D0E20BE3}" type="presParOf" srcId="{5B64CF26-A354-40F1-955B-9A4A28208315}" destId="{947F61F3-DA61-468C-B9D6-1419A5277256}" srcOrd="1" destOrd="0" presId="urn:microsoft.com/office/officeart/2005/8/layout/orgChart1"/>
    <dgm:cxn modelId="{48690ACF-9C18-9B4A-8E11-951B60D101B5}" type="presParOf" srcId="{53F65076-E937-4659-A055-A6E5161CCC7A}" destId="{5BBD277B-B17D-46B3-8A9F-B0B73C3F6CC1}" srcOrd="1" destOrd="0" presId="urn:microsoft.com/office/officeart/2005/8/layout/orgChart1"/>
    <dgm:cxn modelId="{17E8535B-0EA2-2D40-A753-14BE489CFCE8}" type="presParOf" srcId="{53F65076-E937-4659-A055-A6E5161CCC7A}" destId="{59EC29A5-3718-497F-82CF-9BF03909AE8B}" srcOrd="2" destOrd="0" presId="urn:microsoft.com/office/officeart/2005/8/layout/orgChart1"/>
    <dgm:cxn modelId="{C3309CC3-9C88-754A-95AF-2256D658766C}" type="presParOf" srcId="{A635ED87-3F0B-486E-804D-8C52DB088D76}" destId="{F564D758-D78D-45EF-B9A3-84D9913A863B}" srcOrd="2" destOrd="0" presId="urn:microsoft.com/office/officeart/2005/8/layout/orgChart1"/>
    <dgm:cxn modelId="{408C05A8-88C3-3F45-8A8F-493498A65120}" type="presParOf" srcId="{B9034CDC-10FD-724F-98CA-0501E609AB29}" destId="{23528DA0-2D27-4813-9934-A14DC838ECD9}" srcOrd="8" destOrd="0" presId="urn:microsoft.com/office/officeart/2005/8/layout/orgChart1"/>
    <dgm:cxn modelId="{C8A6F1AE-462F-B44E-B9CF-DCA7521FB415}" type="presParOf" srcId="{B9034CDC-10FD-724F-98CA-0501E609AB29}" destId="{851BC980-5606-4ADA-ADF8-2F5E99BA9A14}" srcOrd="9" destOrd="0" presId="urn:microsoft.com/office/officeart/2005/8/layout/orgChart1"/>
    <dgm:cxn modelId="{78F5FBB1-CFCD-234C-8461-1F78C1A398E4}" type="presParOf" srcId="{851BC980-5606-4ADA-ADF8-2F5E99BA9A14}" destId="{512401D9-DB04-4989-804E-4DBD7D2AE518}" srcOrd="0" destOrd="0" presId="urn:microsoft.com/office/officeart/2005/8/layout/orgChart1"/>
    <dgm:cxn modelId="{9DAC7D28-A3BB-6443-A9B3-7F2ED0783078}" type="presParOf" srcId="{512401D9-DB04-4989-804E-4DBD7D2AE518}" destId="{D0A16C19-03E7-4374-87D0-80D15A8498AA}" srcOrd="0" destOrd="0" presId="urn:microsoft.com/office/officeart/2005/8/layout/orgChart1"/>
    <dgm:cxn modelId="{5A237349-24D3-6F4A-9FA3-8E3033A448E8}" type="presParOf" srcId="{512401D9-DB04-4989-804E-4DBD7D2AE518}" destId="{35D9D584-F887-45BD-AF50-E75652FDF4FA}" srcOrd="1" destOrd="0" presId="urn:microsoft.com/office/officeart/2005/8/layout/orgChart1"/>
    <dgm:cxn modelId="{5C707AD3-B5F8-9544-AE23-C7665DA87A3F}" type="presParOf" srcId="{851BC980-5606-4ADA-ADF8-2F5E99BA9A14}" destId="{944F03BB-D06E-48C9-A513-9AAFB03EFC40}" srcOrd="1" destOrd="0" presId="urn:microsoft.com/office/officeart/2005/8/layout/orgChart1"/>
    <dgm:cxn modelId="{0D622F3E-16ED-B340-91D6-EE5B1374AB37}" type="presParOf" srcId="{944F03BB-D06E-48C9-A513-9AAFB03EFC40}" destId="{07285ADE-2739-4EA1-B669-9923CCFF0268}" srcOrd="0" destOrd="0" presId="urn:microsoft.com/office/officeart/2005/8/layout/orgChart1"/>
    <dgm:cxn modelId="{10302547-9FEA-3747-AE8E-85850803DA40}" type="presParOf" srcId="{944F03BB-D06E-48C9-A513-9AAFB03EFC40}" destId="{1941118E-7CA0-46F7-A85D-5BC1D9535C5C}" srcOrd="1" destOrd="0" presId="urn:microsoft.com/office/officeart/2005/8/layout/orgChart1"/>
    <dgm:cxn modelId="{94291A85-3927-1C4B-9AE6-8063D4D9B495}" type="presParOf" srcId="{1941118E-7CA0-46F7-A85D-5BC1D9535C5C}" destId="{7D16FE58-205A-4CA9-B10F-C819617EEA36}" srcOrd="0" destOrd="0" presId="urn:microsoft.com/office/officeart/2005/8/layout/orgChart1"/>
    <dgm:cxn modelId="{022C1E63-4B9D-9144-A906-B4F94D3FCC35}" type="presParOf" srcId="{7D16FE58-205A-4CA9-B10F-C819617EEA36}" destId="{5832BD9B-7A20-46D4-8B6B-C92EE71654BB}" srcOrd="0" destOrd="0" presId="urn:microsoft.com/office/officeart/2005/8/layout/orgChart1"/>
    <dgm:cxn modelId="{24A4D200-0278-DD43-AA54-C0407B172EC5}" type="presParOf" srcId="{7D16FE58-205A-4CA9-B10F-C819617EEA36}" destId="{1C7063A1-1DCD-421F-8033-5D28D8C2C7B8}" srcOrd="1" destOrd="0" presId="urn:microsoft.com/office/officeart/2005/8/layout/orgChart1"/>
    <dgm:cxn modelId="{217B75B3-60CE-1349-B91C-3E20A479F000}" type="presParOf" srcId="{1941118E-7CA0-46F7-A85D-5BC1D9535C5C}" destId="{7EA40ABF-AC97-4004-B3F6-9C6BB55E29D0}" srcOrd="1" destOrd="0" presId="urn:microsoft.com/office/officeart/2005/8/layout/orgChart1"/>
    <dgm:cxn modelId="{07959FC1-349F-1A4E-AF4B-3AA559341E3D}" type="presParOf" srcId="{1941118E-7CA0-46F7-A85D-5BC1D9535C5C}" destId="{0705E3C8-F57E-4C97-9AC6-4591C8FF7CAC}" srcOrd="2" destOrd="0" presId="urn:microsoft.com/office/officeart/2005/8/layout/orgChart1"/>
    <dgm:cxn modelId="{69F0CDEA-9D02-F642-8E63-FF1DE2020AAA}" type="presParOf" srcId="{944F03BB-D06E-48C9-A513-9AAFB03EFC40}" destId="{68650B4B-8F37-4842-8DD2-AF1D0DCE6194}" srcOrd="2" destOrd="0" presId="urn:microsoft.com/office/officeart/2005/8/layout/orgChart1"/>
    <dgm:cxn modelId="{9FD5889B-0B07-614C-8646-0CD54AF7B504}" type="presParOf" srcId="{944F03BB-D06E-48C9-A513-9AAFB03EFC40}" destId="{13AFEB23-A44D-4526-BECE-F506146FF364}" srcOrd="3" destOrd="0" presId="urn:microsoft.com/office/officeart/2005/8/layout/orgChart1"/>
    <dgm:cxn modelId="{63056D17-3BEF-C742-8E2B-6EA9D2BBBA9C}" type="presParOf" srcId="{13AFEB23-A44D-4526-BECE-F506146FF364}" destId="{089906DC-BCC9-484F-B8B8-EE8023E310D9}" srcOrd="0" destOrd="0" presId="urn:microsoft.com/office/officeart/2005/8/layout/orgChart1"/>
    <dgm:cxn modelId="{AB9C0BFA-1FC4-B94C-A651-9302B90FFBF1}" type="presParOf" srcId="{089906DC-BCC9-484F-B8B8-EE8023E310D9}" destId="{AD84C990-23B7-4C9A-A1E6-B160DF805F7F}" srcOrd="0" destOrd="0" presId="urn:microsoft.com/office/officeart/2005/8/layout/orgChart1"/>
    <dgm:cxn modelId="{24D6C219-2F3B-2A47-9CEA-96A5C6CDA29E}" type="presParOf" srcId="{089906DC-BCC9-484F-B8B8-EE8023E310D9}" destId="{F8E2650E-483E-4574-9C8F-9D9BF6202666}" srcOrd="1" destOrd="0" presId="urn:microsoft.com/office/officeart/2005/8/layout/orgChart1"/>
    <dgm:cxn modelId="{C8443295-C6AB-D248-AFCD-AAE023507F0C}" type="presParOf" srcId="{13AFEB23-A44D-4526-BECE-F506146FF364}" destId="{C3F40776-648D-40B0-9030-C50673170D62}" srcOrd="1" destOrd="0" presId="urn:microsoft.com/office/officeart/2005/8/layout/orgChart1"/>
    <dgm:cxn modelId="{12E05557-682B-3346-8A5F-0EE3C8DE128A}" type="presParOf" srcId="{13AFEB23-A44D-4526-BECE-F506146FF364}" destId="{405E1DBE-4095-4427-8838-26129A1DE1A4}" srcOrd="2" destOrd="0" presId="urn:microsoft.com/office/officeart/2005/8/layout/orgChart1"/>
    <dgm:cxn modelId="{45F000CC-8436-B045-BC14-6EBF120774F2}" type="presParOf" srcId="{851BC980-5606-4ADA-ADF8-2F5E99BA9A14}" destId="{7CD729F8-840A-4226-B809-5B63DF928303}" srcOrd="2" destOrd="0" presId="urn:microsoft.com/office/officeart/2005/8/layout/orgChart1"/>
    <dgm:cxn modelId="{8A8DF285-16C5-AF4E-8365-EED4CE89878A}" type="presParOf" srcId="{3A2DAC1D-CB8F-9E4B-8680-1273D5B552F2}" destId="{DFFAB451-81A6-E942-A117-8DBD5415E24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0D2738A-4737-0940-86F1-95F33AE13903}" type="doc">
      <dgm:prSet loTypeId="urn:microsoft.com/office/officeart/2005/8/layout/orgChart1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9EEBE2A-4B58-4E4B-B44B-560218A5F813}">
      <dgm:prSet phldrT="[Text]"/>
      <dgm:spPr/>
      <dgm:t>
        <a:bodyPr/>
        <a:lstStyle/>
        <a:p>
          <a:r>
            <a:rPr lang="en-US" dirty="0"/>
            <a:t>DVH</a:t>
          </a:r>
        </a:p>
      </dgm:t>
    </dgm:pt>
    <dgm:pt modelId="{0A37B97A-8E5C-F94E-BD13-6B83D0297F82}" type="parTrans" cxnId="{3CF8E1CF-EAA5-BE49-821E-93793F0FEB87}">
      <dgm:prSet/>
      <dgm:spPr/>
      <dgm:t>
        <a:bodyPr/>
        <a:lstStyle/>
        <a:p>
          <a:endParaRPr lang="en-US"/>
        </a:p>
      </dgm:t>
    </dgm:pt>
    <dgm:pt modelId="{BCD2B751-BF68-034C-90CC-A05962E81A89}" type="sibTrans" cxnId="{3CF8E1CF-EAA5-BE49-821E-93793F0FEB87}">
      <dgm:prSet/>
      <dgm:spPr/>
      <dgm:t>
        <a:bodyPr/>
        <a:lstStyle/>
        <a:p>
          <a:endParaRPr lang="en-US"/>
        </a:p>
      </dgm:t>
    </dgm:pt>
    <dgm:pt modelId="{0BC7FEFF-DBC6-5848-87A9-D1B4679DBB99}">
      <dgm:prSet phldrT="[Text]"/>
      <dgm:spPr/>
      <dgm:t>
        <a:bodyPr/>
        <a:lstStyle/>
        <a:p>
          <a:r>
            <a:rPr lang="en-US" dirty="0"/>
            <a:t>Govt</a:t>
          </a:r>
        </a:p>
      </dgm:t>
    </dgm:pt>
    <dgm:pt modelId="{24C5074C-7614-EE45-92F3-0A7CBC22D5C3}" type="parTrans" cxnId="{D13DC109-3132-404A-9965-671A180814C5}">
      <dgm:prSet/>
      <dgm:spPr/>
      <dgm:t>
        <a:bodyPr/>
        <a:lstStyle/>
        <a:p>
          <a:endParaRPr lang="en-US"/>
        </a:p>
      </dgm:t>
    </dgm:pt>
    <dgm:pt modelId="{693149D3-D52C-1340-BED0-E78D001B2A35}" type="sibTrans" cxnId="{D13DC109-3132-404A-9965-671A180814C5}">
      <dgm:prSet/>
      <dgm:spPr/>
      <dgm:t>
        <a:bodyPr/>
        <a:lstStyle/>
        <a:p>
          <a:endParaRPr lang="en-US"/>
        </a:p>
      </dgm:t>
    </dgm:pt>
    <dgm:pt modelId="{E2F737AC-0A6E-7840-8D85-DD41EC32A0B0}">
      <dgm:prSet phldrT="[Text]"/>
      <dgm:spPr/>
      <dgm:t>
        <a:bodyPr/>
        <a:lstStyle/>
        <a:p>
          <a:r>
            <a:rPr lang="en-US" dirty="0"/>
            <a:t>Strategic Industries</a:t>
          </a:r>
        </a:p>
      </dgm:t>
    </dgm:pt>
    <dgm:pt modelId="{6131389C-47D4-7246-8B8C-EC7D61BE8850}" type="parTrans" cxnId="{DC628905-39B4-394E-A42E-5995194FFEF3}">
      <dgm:prSet/>
      <dgm:spPr/>
      <dgm:t>
        <a:bodyPr/>
        <a:lstStyle/>
        <a:p>
          <a:endParaRPr lang="en-US"/>
        </a:p>
      </dgm:t>
    </dgm:pt>
    <dgm:pt modelId="{D22246E2-E323-8849-B014-F434B841ADFB}" type="sibTrans" cxnId="{DC628905-39B4-394E-A42E-5995194FFEF3}">
      <dgm:prSet/>
      <dgm:spPr/>
      <dgm:t>
        <a:bodyPr/>
        <a:lstStyle/>
        <a:p>
          <a:endParaRPr lang="en-US"/>
        </a:p>
      </dgm:t>
    </dgm:pt>
    <dgm:pt modelId="{BF2CAF6B-360D-0746-BA09-BDA501BC8185}">
      <dgm:prSet phldrT="[Text]"/>
      <dgm:spPr/>
      <dgm:t>
        <a:bodyPr/>
        <a:lstStyle/>
        <a:p>
          <a:r>
            <a:rPr lang="en-US" dirty="0"/>
            <a:t>Federal</a:t>
          </a:r>
        </a:p>
      </dgm:t>
    </dgm:pt>
    <dgm:pt modelId="{F6EDE973-FD2E-5F4A-98D8-C066CE72FC53}" type="parTrans" cxnId="{3A2A723A-08DD-BB46-9C57-6C26A2BDFBE3}">
      <dgm:prSet/>
      <dgm:spPr/>
      <dgm:t>
        <a:bodyPr/>
        <a:lstStyle/>
        <a:p>
          <a:endParaRPr lang="en-US"/>
        </a:p>
      </dgm:t>
    </dgm:pt>
    <dgm:pt modelId="{2B96E43D-CB33-0C48-9574-1194584D37DD}" type="sibTrans" cxnId="{3A2A723A-08DD-BB46-9C57-6C26A2BDFBE3}">
      <dgm:prSet/>
      <dgm:spPr/>
      <dgm:t>
        <a:bodyPr/>
        <a:lstStyle/>
        <a:p>
          <a:endParaRPr lang="en-US"/>
        </a:p>
      </dgm:t>
    </dgm:pt>
    <dgm:pt modelId="{6C119E62-AEF3-894E-9939-7F1AF4D8D536}">
      <dgm:prSet phldrT="[Text]"/>
      <dgm:spPr/>
      <dgm:t>
        <a:bodyPr/>
        <a:lstStyle/>
        <a:p>
          <a:r>
            <a:rPr lang="en-US" dirty="0"/>
            <a:t>Enterprise</a:t>
          </a:r>
        </a:p>
      </dgm:t>
    </dgm:pt>
    <dgm:pt modelId="{7B35AB06-8C78-894E-A571-793BFAD41BF1}" type="parTrans" cxnId="{440AC27A-1EC7-D148-9840-10ED61F425E7}">
      <dgm:prSet/>
      <dgm:spPr/>
      <dgm:t>
        <a:bodyPr/>
        <a:lstStyle/>
        <a:p>
          <a:endParaRPr lang="en-US"/>
        </a:p>
      </dgm:t>
    </dgm:pt>
    <dgm:pt modelId="{475AF7DA-7A0F-CE4B-8CBB-DB697EEB6AD5}" type="sibTrans" cxnId="{440AC27A-1EC7-D148-9840-10ED61F425E7}">
      <dgm:prSet/>
      <dgm:spPr/>
      <dgm:t>
        <a:bodyPr/>
        <a:lstStyle/>
        <a:p>
          <a:endParaRPr lang="en-US"/>
        </a:p>
      </dgm:t>
    </dgm:pt>
    <dgm:pt modelId="{3C117E9E-CCF3-6948-B114-82A451830FFD}">
      <dgm:prSet phldrT="[Text]"/>
      <dgm:spPr/>
      <dgm:t>
        <a:bodyPr/>
        <a:lstStyle/>
        <a:p>
          <a:r>
            <a:rPr lang="en-US" dirty="0"/>
            <a:t>Financial Services</a:t>
          </a:r>
        </a:p>
      </dgm:t>
    </dgm:pt>
    <dgm:pt modelId="{1EE0FA1C-D7F2-8F4B-BEB7-1EE855E246E3}" type="parTrans" cxnId="{2DC9E350-1D13-7F48-AA0E-FAF5FCA2064D}">
      <dgm:prSet/>
      <dgm:spPr/>
      <dgm:t>
        <a:bodyPr/>
        <a:lstStyle/>
        <a:p>
          <a:endParaRPr lang="en-US"/>
        </a:p>
      </dgm:t>
    </dgm:pt>
    <dgm:pt modelId="{13E3EA47-C2CA-BB4E-92F2-B16AD4F06DDA}" type="sibTrans" cxnId="{2DC9E350-1D13-7F48-AA0E-FAF5FCA2064D}">
      <dgm:prSet/>
      <dgm:spPr/>
      <dgm:t>
        <a:bodyPr/>
        <a:lstStyle/>
        <a:p>
          <a:endParaRPr lang="en-US"/>
        </a:p>
      </dgm:t>
    </dgm:pt>
    <dgm:pt modelId="{8842C9C0-0AD5-3145-A662-BEF58DD6B1F2}">
      <dgm:prSet phldrT="[Text]"/>
      <dgm:spPr/>
      <dgm:t>
        <a:bodyPr/>
        <a:lstStyle/>
        <a:p>
          <a:r>
            <a:rPr lang="en-US" dirty="0"/>
            <a:t>Art and Antiquities</a:t>
          </a:r>
        </a:p>
      </dgm:t>
    </dgm:pt>
    <dgm:pt modelId="{3C6D4833-878D-FF4F-B2A7-F3A876F3141D}" type="parTrans" cxnId="{C865FA71-509F-3044-9A6A-D5FAABE4EC00}">
      <dgm:prSet/>
      <dgm:spPr/>
      <dgm:t>
        <a:bodyPr/>
        <a:lstStyle/>
        <a:p>
          <a:endParaRPr lang="en-US"/>
        </a:p>
      </dgm:t>
    </dgm:pt>
    <dgm:pt modelId="{AB2F6576-E404-C749-9DF4-396C9443F398}" type="sibTrans" cxnId="{C865FA71-509F-3044-9A6A-D5FAABE4EC00}">
      <dgm:prSet/>
      <dgm:spPr/>
      <dgm:t>
        <a:bodyPr/>
        <a:lstStyle/>
        <a:p>
          <a:endParaRPr lang="en-US"/>
        </a:p>
      </dgm:t>
    </dgm:pt>
    <dgm:pt modelId="{31B27D6C-1897-ED47-8FC3-4B96F3B49255}">
      <dgm:prSet phldrT="[Text]"/>
      <dgm:spPr/>
      <dgm:t>
        <a:bodyPr/>
        <a:lstStyle/>
        <a:p>
          <a:r>
            <a:rPr lang="en-US" dirty="0"/>
            <a:t>Real Estate </a:t>
          </a:r>
        </a:p>
      </dgm:t>
    </dgm:pt>
    <dgm:pt modelId="{5ACEBB6D-C260-2346-AE8E-3924A56439BE}" type="parTrans" cxnId="{FD4A5552-57FE-6A43-BD15-D252F469C046}">
      <dgm:prSet/>
      <dgm:spPr/>
      <dgm:t>
        <a:bodyPr/>
        <a:lstStyle/>
        <a:p>
          <a:endParaRPr lang="en-US"/>
        </a:p>
      </dgm:t>
    </dgm:pt>
    <dgm:pt modelId="{E1E3C586-60FB-E44B-A4EC-7D891A09AC6C}" type="sibTrans" cxnId="{FD4A5552-57FE-6A43-BD15-D252F469C046}">
      <dgm:prSet/>
      <dgm:spPr/>
      <dgm:t>
        <a:bodyPr/>
        <a:lstStyle/>
        <a:p>
          <a:endParaRPr lang="en-US"/>
        </a:p>
      </dgm:t>
    </dgm:pt>
    <dgm:pt modelId="{CDD15CFA-C0EC-2044-AC96-DE5FA9B37F75}">
      <dgm:prSet phldrT="[Text]"/>
      <dgm:spPr/>
      <dgm:t>
        <a:bodyPr/>
        <a:lstStyle/>
        <a:p>
          <a:r>
            <a:rPr lang="en-US" dirty="0"/>
            <a:t>Sports and Entertainment</a:t>
          </a:r>
        </a:p>
      </dgm:t>
    </dgm:pt>
    <dgm:pt modelId="{AFBB3D1C-2425-7749-9C62-0497B0A846BF}" type="parTrans" cxnId="{C15F35B9-7FF0-8043-98D5-B05B228C14A4}">
      <dgm:prSet/>
      <dgm:spPr/>
      <dgm:t>
        <a:bodyPr/>
        <a:lstStyle/>
        <a:p>
          <a:endParaRPr lang="en-US"/>
        </a:p>
      </dgm:t>
    </dgm:pt>
    <dgm:pt modelId="{41E323EC-2499-6E49-9310-AFBDCB0A8D6F}" type="sibTrans" cxnId="{C15F35B9-7FF0-8043-98D5-B05B228C14A4}">
      <dgm:prSet/>
      <dgm:spPr/>
      <dgm:t>
        <a:bodyPr/>
        <a:lstStyle/>
        <a:p>
          <a:endParaRPr lang="en-US"/>
        </a:p>
      </dgm:t>
    </dgm:pt>
    <dgm:pt modelId="{4DCD1E63-BDB3-FA4E-BA9A-2E8244C5B8A5}">
      <dgm:prSet phldrT="[Text]"/>
      <dgm:spPr/>
      <dgm:t>
        <a:bodyPr/>
        <a:lstStyle/>
        <a:p>
          <a:r>
            <a:rPr lang="en-US" dirty="0"/>
            <a:t>Hi-Tech</a:t>
          </a:r>
        </a:p>
      </dgm:t>
    </dgm:pt>
    <dgm:pt modelId="{1F9F8086-7CA3-F246-8704-7420BC97C47E}" type="parTrans" cxnId="{B5C61248-286B-C849-800F-5AEA67B69CF2}">
      <dgm:prSet/>
      <dgm:spPr/>
      <dgm:t>
        <a:bodyPr/>
        <a:lstStyle/>
        <a:p>
          <a:endParaRPr lang="en-US"/>
        </a:p>
      </dgm:t>
    </dgm:pt>
    <dgm:pt modelId="{8DADCF8F-6BDE-E749-B2EB-A8419BDF5CDE}" type="sibTrans" cxnId="{B5C61248-286B-C849-800F-5AEA67B69CF2}">
      <dgm:prSet/>
      <dgm:spPr/>
      <dgm:t>
        <a:bodyPr/>
        <a:lstStyle/>
        <a:p>
          <a:endParaRPr lang="en-US"/>
        </a:p>
      </dgm:t>
    </dgm:pt>
    <dgm:pt modelId="{146C8401-9673-7140-9965-7ED2E1361B6B}">
      <dgm:prSet phldrT="[Text]"/>
      <dgm:spPr/>
      <dgm:t>
        <a:bodyPr/>
        <a:lstStyle/>
        <a:p>
          <a:r>
            <a:rPr lang="en-US" dirty="0"/>
            <a:t>Not For Profit</a:t>
          </a:r>
        </a:p>
      </dgm:t>
    </dgm:pt>
    <dgm:pt modelId="{BDF6CC79-6FE7-0D41-9D7B-2B3AF4F0243D}" type="parTrans" cxnId="{318E686E-8B24-EA4E-AE4B-AB5199EE3921}">
      <dgm:prSet/>
      <dgm:spPr/>
      <dgm:t>
        <a:bodyPr/>
        <a:lstStyle/>
        <a:p>
          <a:endParaRPr lang="en-US"/>
        </a:p>
      </dgm:t>
    </dgm:pt>
    <dgm:pt modelId="{5AEBB3D1-3DFE-6C45-AFE7-B5A0367E7746}" type="sibTrans" cxnId="{318E686E-8B24-EA4E-AE4B-AB5199EE3921}">
      <dgm:prSet/>
      <dgm:spPr/>
      <dgm:t>
        <a:bodyPr/>
        <a:lstStyle/>
        <a:p>
          <a:endParaRPr lang="en-US"/>
        </a:p>
      </dgm:t>
    </dgm:pt>
    <dgm:pt modelId="{3D0000A4-C9C9-944C-BBC0-9C45F298E1A4}">
      <dgm:prSet phldrT="[Text]"/>
      <dgm:spPr/>
      <dgm:t>
        <a:bodyPr/>
        <a:lstStyle/>
        <a:p>
          <a:r>
            <a:rPr lang="en-US" dirty="0"/>
            <a:t>501-3c</a:t>
          </a:r>
        </a:p>
      </dgm:t>
    </dgm:pt>
    <dgm:pt modelId="{B6902989-A0CE-624C-BEAE-410D3773F0C2}" type="parTrans" cxnId="{CD32926B-5DFF-9740-B5BD-4F9203D6DF45}">
      <dgm:prSet/>
      <dgm:spPr/>
      <dgm:t>
        <a:bodyPr/>
        <a:lstStyle/>
        <a:p>
          <a:endParaRPr lang="en-US"/>
        </a:p>
      </dgm:t>
    </dgm:pt>
    <dgm:pt modelId="{745E5023-003C-CA46-8CC7-6A076FBABF03}" type="sibTrans" cxnId="{CD32926B-5DFF-9740-B5BD-4F9203D6DF45}">
      <dgm:prSet/>
      <dgm:spPr/>
      <dgm:t>
        <a:bodyPr/>
        <a:lstStyle/>
        <a:p>
          <a:endParaRPr lang="en-US"/>
        </a:p>
      </dgm:t>
    </dgm:pt>
    <dgm:pt modelId="{28069996-4462-FD4E-B541-C47C4E5A136C}">
      <dgm:prSet phldrT="[Text]"/>
      <dgm:spPr/>
      <dgm:t>
        <a:bodyPr/>
        <a:lstStyle/>
        <a:p>
          <a:r>
            <a:rPr lang="en-US" dirty="0"/>
            <a:t>Faith-Based</a:t>
          </a:r>
        </a:p>
      </dgm:t>
    </dgm:pt>
    <dgm:pt modelId="{7E9F86EF-A6C0-B14B-93F5-15117D2C2E3C}" type="parTrans" cxnId="{1C1B4EB8-AC51-3F4D-B78D-9ECBAF4C337D}">
      <dgm:prSet/>
      <dgm:spPr/>
      <dgm:t>
        <a:bodyPr/>
        <a:lstStyle/>
        <a:p>
          <a:endParaRPr lang="en-US"/>
        </a:p>
      </dgm:t>
    </dgm:pt>
    <dgm:pt modelId="{2C8B079D-DB68-5449-8E05-53D1965F29B8}" type="sibTrans" cxnId="{1C1B4EB8-AC51-3F4D-B78D-9ECBAF4C337D}">
      <dgm:prSet/>
      <dgm:spPr/>
      <dgm:t>
        <a:bodyPr/>
        <a:lstStyle/>
        <a:p>
          <a:endParaRPr lang="en-US"/>
        </a:p>
      </dgm:t>
    </dgm:pt>
    <dgm:pt modelId="{02A97C2D-7B8B-9049-8933-02C699674EB9}">
      <dgm:prSet phldrT="[Text]"/>
      <dgm:spPr/>
      <dgm:t>
        <a:bodyPr/>
        <a:lstStyle/>
        <a:p>
          <a:r>
            <a:rPr lang="en-US" dirty="0"/>
            <a:t>Enterprise Corporate</a:t>
          </a:r>
        </a:p>
      </dgm:t>
    </dgm:pt>
    <dgm:pt modelId="{EF9BC55A-D666-DC48-AE80-6CEEE19747A9}" type="parTrans" cxnId="{01E4E3FE-1065-6544-AFE7-3205832E8A02}">
      <dgm:prSet/>
      <dgm:spPr/>
      <dgm:t>
        <a:bodyPr/>
        <a:lstStyle/>
        <a:p>
          <a:endParaRPr lang="en-US"/>
        </a:p>
      </dgm:t>
    </dgm:pt>
    <dgm:pt modelId="{D75C3D38-1A59-F64E-A38B-6CA120FC9F07}" type="sibTrans" cxnId="{01E4E3FE-1065-6544-AFE7-3205832E8A02}">
      <dgm:prSet/>
      <dgm:spPr/>
      <dgm:t>
        <a:bodyPr/>
        <a:lstStyle/>
        <a:p>
          <a:endParaRPr lang="en-US"/>
        </a:p>
      </dgm:t>
    </dgm:pt>
    <dgm:pt modelId="{09488846-CD1F-1845-9EE4-0ECF7F574718}">
      <dgm:prSet phldrT="[Text]"/>
      <dgm:spPr/>
      <dgm:t>
        <a:bodyPr/>
        <a:lstStyle/>
        <a:p>
          <a:r>
            <a:rPr lang="en-US" dirty="0"/>
            <a:t>General Business</a:t>
          </a:r>
        </a:p>
      </dgm:t>
    </dgm:pt>
    <dgm:pt modelId="{F23CFC51-5D7E-4244-9CA4-CA494A236E5C}" type="parTrans" cxnId="{03F2756E-6DD3-E24E-AA0D-C901A608C7BE}">
      <dgm:prSet/>
      <dgm:spPr/>
      <dgm:t>
        <a:bodyPr/>
        <a:lstStyle/>
        <a:p>
          <a:endParaRPr lang="en-US"/>
        </a:p>
      </dgm:t>
    </dgm:pt>
    <dgm:pt modelId="{D3601148-3519-1B42-8CC5-44C2273965EC}" type="sibTrans" cxnId="{03F2756E-6DD3-E24E-AA0D-C901A608C7BE}">
      <dgm:prSet/>
      <dgm:spPr/>
      <dgm:t>
        <a:bodyPr/>
        <a:lstStyle/>
        <a:p>
          <a:endParaRPr lang="en-US"/>
        </a:p>
      </dgm:t>
    </dgm:pt>
    <dgm:pt modelId="{68A0B93C-37B7-3947-98C9-62A8C312E819}">
      <dgm:prSet phldrT="[Text]"/>
      <dgm:spPr/>
      <dgm:t>
        <a:bodyPr/>
        <a:lstStyle/>
        <a:p>
          <a:r>
            <a:rPr lang="en-US" dirty="0"/>
            <a:t>Education</a:t>
          </a:r>
        </a:p>
      </dgm:t>
    </dgm:pt>
    <dgm:pt modelId="{5262C65D-1E70-E643-9C23-937EFE841CB0}" type="parTrans" cxnId="{B875E780-3C29-7E4D-8CF4-10648678417D}">
      <dgm:prSet/>
      <dgm:spPr/>
      <dgm:t>
        <a:bodyPr/>
        <a:lstStyle/>
        <a:p>
          <a:endParaRPr lang="en-US"/>
        </a:p>
      </dgm:t>
    </dgm:pt>
    <dgm:pt modelId="{EE3513A9-C259-0743-AA20-E57B388E6267}" type="sibTrans" cxnId="{B875E780-3C29-7E4D-8CF4-10648678417D}">
      <dgm:prSet/>
      <dgm:spPr/>
      <dgm:t>
        <a:bodyPr/>
        <a:lstStyle/>
        <a:p>
          <a:endParaRPr lang="en-US"/>
        </a:p>
      </dgm:t>
    </dgm:pt>
    <dgm:pt modelId="{10FC471D-258E-534B-B890-F6349C8D0C1B}">
      <dgm:prSet phldrT="[Text]"/>
      <dgm:spPr/>
      <dgm:t>
        <a:bodyPr/>
        <a:lstStyle/>
        <a:p>
          <a:r>
            <a:rPr lang="en-US" dirty="0"/>
            <a:t>State and Local </a:t>
          </a:r>
        </a:p>
      </dgm:t>
    </dgm:pt>
    <dgm:pt modelId="{6354E493-AB29-0146-9A89-A68804B54799}" type="parTrans" cxnId="{C82BA3CE-10BB-E84A-BA5A-CB113F952EE3}">
      <dgm:prSet/>
      <dgm:spPr/>
      <dgm:t>
        <a:bodyPr/>
        <a:lstStyle/>
        <a:p>
          <a:endParaRPr lang="en-US"/>
        </a:p>
      </dgm:t>
    </dgm:pt>
    <dgm:pt modelId="{99D42E72-F315-4A4E-9D02-5B8B4415BB2D}" type="sibTrans" cxnId="{C82BA3CE-10BB-E84A-BA5A-CB113F952EE3}">
      <dgm:prSet/>
      <dgm:spPr/>
      <dgm:t>
        <a:bodyPr/>
        <a:lstStyle/>
        <a:p>
          <a:endParaRPr lang="en-US"/>
        </a:p>
      </dgm:t>
    </dgm:pt>
    <dgm:pt modelId="{E93F45B8-DB6A-834A-B48B-239E2E6F1F99}">
      <dgm:prSet phldrT="[Text]"/>
      <dgm:spPr/>
      <dgm:t>
        <a:bodyPr/>
        <a:lstStyle/>
        <a:p>
          <a:r>
            <a:rPr lang="en-US" dirty="0"/>
            <a:t>Politics</a:t>
          </a:r>
        </a:p>
      </dgm:t>
    </dgm:pt>
    <dgm:pt modelId="{D0E0EE04-78D5-B843-BA66-81C9419CFCDD}" type="parTrans" cxnId="{D10F6327-3554-754A-B99A-C64231E58B22}">
      <dgm:prSet/>
      <dgm:spPr/>
      <dgm:t>
        <a:bodyPr/>
        <a:lstStyle/>
        <a:p>
          <a:endParaRPr lang="en-US"/>
        </a:p>
      </dgm:t>
    </dgm:pt>
    <dgm:pt modelId="{33D08E8D-7F00-D541-AD1C-B1A88D041157}" type="sibTrans" cxnId="{D10F6327-3554-754A-B99A-C64231E58B22}">
      <dgm:prSet/>
      <dgm:spPr/>
      <dgm:t>
        <a:bodyPr/>
        <a:lstStyle/>
        <a:p>
          <a:endParaRPr lang="en-US"/>
        </a:p>
      </dgm:t>
    </dgm:pt>
    <dgm:pt modelId="{0F0963A5-6E53-8947-BCF0-9C879A46A47A}" type="pres">
      <dgm:prSet presAssocID="{40D2738A-4737-0940-86F1-95F33AE1390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DBAA3847-5A2C-1045-86E6-16568F7AADB8}" type="pres">
      <dgm:prSet presAssocID="{B9EEBE2A-4B58-4E4B-B44B-560218A5F813}" presName="hierRoot1" presStyleCnt="0">
        <dgm:presLayoutVars>
          <dgm:hierBranch val="init"/>
        </dgm:presLayoutVars>
      </dgm:prSet>
      <dgm:spPr/>
    </dgm:pt>
    <dgm:pt modelId="{E550BC17-CE62-074D-BA3E-F3A2D1BDCDA6}" type="pres">
      <dgm:prSet presAssocID="{B9EEBE2A-4B58-4E4B-B44B-560218A5F813}" presName="rootComposite1" presStyleCnt="0"/>
      <dgm:spPr/>
    </dgm:pt>
    <dgm:pt modelId="{85C868DB-2A66-2640-8ADF-7BE0CA4F1D91}" type="pres">
      <dgm:prSet presAssocID="{B9EEBE2A-4B58-4E4B-B44B-560218A5F813}" presName="rootText1" presStyleLbl="node0" presStyleIdx="0" presStyleCnt="1">
        <dgm:presLayoutVars>
          <dgm:chPref val="3"/>
        </dgm:presLayoutVars>
      </dgm:prSet>
      <dgm:spPr/>
    </dgm:pt>
    <dgm:pt modelId="{113B1165-201E-3045-BB35-024012F7FE8F}" type="pres">
      <dgm:prSet presAssocID="{B9EEBE2A-4B58-4E4B-B44B-560218A5F813}" presName="rootConnector1" presStyleLbl="node1" presStyleIdx="0" presStyleCnt="0"/>
      <dgm:spPr/>
    </dgm:pt>
    <dgm:pt modelId="{2103231D-D18A-C74C-90D2-0FCD28A8BBC9}" type="pres">
      <dgm:prSet presAssocID="{B9EEBE2A-4B58-4E4B-B44B-560218A5F813}" presName="hierChild2" presStyleCnt="0"/>
      <dgm:spPr/>
    </dgm:pt>
    <dgm:pt modelId="{BB8E3528-53EE-E944-B4BE-7E045ED3E2C7}" type="pres">
      <dgm:prSet presAssocID="{BDF6CC79-6FE7-0D41-9D7B-2B3AF4F0243D}" presName="Name37" presStyleLbl="parChTrans1D2" presStyleIdx="0" presStyleCnt="3"/>
      <dgm:spPr/>
    </dgm:pt>
    <dgm:pt modelId="{2DB7F6C6-8BBC-654D-8520-5C2722269EE9}" type="pres">
      <dgm:prSet presAssocID="{146C8401-9673-7140-9965-7ED2E1361B6B}" presName="hierRoot2" presStyleCnt="0">
        <dgm:presLayoutVars>
          <dgm:hierBranch val="init"/>
        </dgm:presLayoutVars>
      </dgm:prSet>
      <dgm:spPr/>
    </dgm:pt>
    <dgm:pt modelId="{DCB5E168-92E9-3944-9277-BA111BB2025B}" type="pres">
      <dgm:prSet presAssocID="{146C8401-9673-7140-9965-7ED2E1361B6B}" presName="rootComposite" presStyleCnt="0"/>
      <dgm:spPr/>
    </dgm:pt>
    <dgm:pt modelId="{385C1F6B-8F38-FA43-9F04-3290D9F8FD28}" type="pres">
      <dgm:prSet presAssocID="{146C8401-9673-7140-9965-7ED2E1361B6B}" presName="rootText" presStyleLbl="node2" presStyleIdx="0" presStyleCnt="3">
        <dgm:presLayoutVars>
          <dgm:chPref val="3"/>
        </dgm:presLayoutVars>
      </dgm:prSet>
      <dgm:spPr/>
    </dgm:pt>
    <dgm:pt modelId="{39300262-42A9-2048-B374-C99297DC8B6B}" type="pres">
      <dgm:prSet presAssocID="{146C8401-9673-7140-9965-7ED2E1361B6B}" presName="rootConnector" presStyleLbl="node2" presStyleIdx="0" presStyleCnt="3"/>
      <dgm:spPr/>
    </dgm:pt>
    <dgm:pt modelId="{2704BE9E-1BB2-DF4E-AE09-5F9A38BB69E4}" type="pres">
      <dgm:prSet presAssocID="{146C8401-9673-7140-9965-7ED2E1361B6B}" presName="hierChild4" presStyleCnt="0"/>
      <dgm:spPr/>
    </dgm:pt>
    <dgm:pt modelId="{34B035D3-C73A-034D-B928-2C8F300C10FF}" type="pres">
      <dgm:prSet presAssocID="{B6902989-A0CE-624C-BEAE-410D3773F0C2}" presName="Name37" presStyleLbl="parChTrans1D3" presStyleIdx="0" presStyleCnt="7"/>
      <dgm:spPr/>
    </dgm:pt>
    <dgm:pt modelId="{F38D65D2-2160-6747-9F16-D79510A873D6}" type="pres">
      <dgm:prSet presAssocID="{3D0000A4-C9C9-944C-BBC0-9C45F298E1A4}" presName="hierRoot2" presStyleCnt="0">
        <dgm:presLayoutVars>
          <dgm:hierBranch val="init"/>
        </dgm:presLayoutVars>
      </dgm:prSet>
      <dgm:spPr/>
    </dgm:pt>
    <dgm:pt modelId="{1E7F427D-A05F-BE4C-8432-9085DB168C26}" type="pres">
      <dgm:prSet presAssocID="{3D0000A4-C9C9-944C-BBC0-9C45F298E1A4}" presName="rootComposite" presStyleCnt="0"/>
      <dgm:spPr/>
    </dgm:pt>
    <dgm:pt modelId="{48BBCFCA-8945-9440-A472-058CF41D0DBA}" type="pres">
      <dgm:prSet presAssocID="{3D0000A4-C9C9-944C-BBC0-9C45F298E1A4}" presName="rootText" presStyleLbl="node3" presStyleIdx="0" presStyleCnt="7">
        <dgm:presLayoutVars>
          <dgm:chPref val="3"/>
        </dgm:presLayoutVars>
      </dgm:prSet>
      <dgm:spPr/>
    </dgm:pt>
    <dgm:pt modelId="{5201D36A-3CBB-234A-9D4A-912DB6E06E0A}" type="pres">
      <dgm:prSet presAssocID="{3D0000A4-C9C9-944C-BBC0-9C45F298E1A4}" presName="rootConnector" presStyleLbl="node3" presStyleIdx="0" presStyleCnt="7"/>
      <dgm:spPr/>
    </dgm:pt>
    <dgm:pt modelId="{8556B688-15BF-D14A-85EF-0B4C07CA6FA6}" type="pres">
      <dgm:prSet presAssocID="{3D0000A4-C9C9-944C-BBC0-9C45F298E1A4}" presName="hierChild4" presStyleCnt="0"/>
      <dgm:spPr/>
    </dgm:pt>
    <dgm:pt modelId="{4973A2F9-3A4E-F845-9E52-64D472A0B8E5}" type="pres">
      <dgm:prSet presAssocID="{3D0000A4-C9C9-944C-BBC0-9C45F298E1A4}" presName="hierChild5" presStyleCnt="0"/>
      <dgm:spPr/>
    </dgm:pt>
    <dgm:pt modelId="{ACB0DDE5-B918-5F42-83FF-FE4332ECE652}" type="pres">
      <dgm:prSet presAssocID="{7E9F86EF-A6C0-B14B-93F5-15117D2C2E3C}" presName="Name37" presStyleLbl="parChTrans1D3" presStyleIdx="1" presStyleCnt="7"/>
      <dgm:spPr/>
    </dgm:pt>
    <dgm:pt modelId="{B737335F-AF4F-374D-9F12-878D468C25BA}" type="pres">
      <dgm:prSet presAssocID="{28069996-4462-FD4E-B541-C47C4E5A136C}" presName="hierRoot2" presStyleCnt="0">
        <dgm:presLayoutVars>
          <dgm:hierBranch val="init"/>
        </dgm:presLayoutVars>
      </dgm:prSet>
      <dgm:spPr/>
    </dgm:pt>
    <dgm:pt modelId="{3C3B4C2C-A626-0E45-BE40-C9E9B0BE7708}" type="pres">
      <dgm:prSet presAssocID="{28069996-4462-FD4E-B541-C47C4E5A136C}" presName="rootComposite" presStyleCnt="0"/>
      <dgm:spPr/>
    </dgm:pt>
    <dgm:pt modelId="{FA21B7E9-6935-6440-920F-6F63243A662C}" type="pres">
      <dgm:prSet presAssocID="{28069996-4462-FD4E-B541-C47C4E5A136C}" presName="rootText" presStyleLbl="node3" presStyleIdx="1" presStyleCnt="7">
        <dgm:presLayoutVars>
          <dgm:chPref val="3"/>
        </dgm:presLayoutVars>
      </dgm:prSet>
      <dgm:spPr/>
    </dgm:pt>
    <dgm:pt modelId="{C3CA4063-11A9-664B-B02A-71EE7C6899DF}" type="pres">
      <dgm:prSet presAssocID="{28069996-4462-FD4E-B541-C47C4E5A136C}" presName="rootConnector" presStyleLbl="node3" presStyleIdx="1" presStyleCnt="7"/>
      <dgm:spPr/>
    </dgm:pt>
    <dgm:pt modelId="{E3011E60-24CF-4643-8848-6CDE55CCB1F1}" type="pres">
      <dgm:prSet presAssocID="{28069996-4462-FD4E-B541-C47C4E5A136C}" presName="hierChild4" presStyleCnt="0"/>
      <dgm:spPr/>
    </dgm:pt>
    <dgm:pt modelId="{56D349BA-0B95-0C4C-B5AA-FFAB969E178D}" type="pres">
      <dgm:prSet presAssocID="{28069996-4462-FD4E-B541-C47C4E5A136C}" presName="hierChild5" presStyleCnt="0"/>
      <dgm:spPr/>
    </dgm:pt>
    <dgm:pt modelId="{788BEB6B-F347-E341-BE77-24FD3DA5547E}" type="pres">
      <dgm:prSet presAssocID="{146C8401-9673-7140-9965-7ED2E1361B6B}" presName="hierChild5" presStyleCnt="0"/>
      <dgm:spPr/>
    </dgm:pt>
    <dgm:pt modelId="{54AD3720-6E0B-D542-B564-1FCA13B3F417}" type="pres">
      <dgm:prSet presAssocID="{24C5074C-7614-EE45-92F3-0A7CBC22D5C3}" presName="Name37" presStyleLbl="parChTrans1D2" presStyleIdx="1" presStyleCnt="3"/>
      <dgm:spPr/>
    </dgm:pt>
    <dgm:pt modelId="{F415B69C-7B42-1640-93B0-E0B8C90669E9}" type="pres">
      <dgm:prSet presAssocID="{0BC7FEFF-DBC6-5848-87A9-D1B4679DBB99}" presName="hierRoot2" presStyleCnt="0">
        <dgm:presLayoutVars>
          <dgm:hierBranch val="init"/>
        </dgm:presLayoutVars>
      </dgm:prSet>
      <dgm:spPr/>
    </dgm:pt>
    <dgm:pt modelId="{94A72C57-F8CE-0249-9A27-D1A275F65137}" type="pres">
      <dgm:prSet presAssocID="{0BC7FEFF-DBC6-5848-87A9-D1B4679DBB99}" presName="rootComposite" presStyleCnt="0"/>
      <dgm:spPr/>
    </dgm:pt>
    <dgm:pt modelId="{CD7038EE-65FA-3542-8D3B-824328ABBDAD}" type="pres">
      <dgm:prSet presAssocID="{0BC7FEFF-DBC6-5848-87A9-D1B4679DBB99}" presName="rootText" presStyleLbl="node2" presStyleIdx="1" presStyleCnt="3">
        <dgm:presLayoutVars>
          <dgm:chPref val="3"/>
        </dgm:presLayoutVars>
      </dgm:prSet>
      <dgm:spPr/>
    </dgm:pt>
    <dgm:pt modelId="{5807E902-19E9-0545-9DDC-A761A1DEA323}" type="pres">
      <dgm:prSet presAssocID="{0BC7FEFF-DBC6-5848-87A9-D1B4679DBB99}" presName="rootConnector" presStyleLbl="node2" presStyleIdx="1" presStyleCnt="3"/>
      <dgm:spPr/>
    </dgm:pt>
    <dgm:pt modelId="{17A9BE7C-2FB4-4D4E-A378-AB6FE133A300}" type="pres">
      <dgm:prSet presAssocID="{0BC7FEFF-DBC6-5848-87A9-D1B4679DBB99}" presName="hierChild4" presStyleCnt="0"/>
      <dgm:spPr/>
    </dgm:pt>
    <dgm:pt modelId="{C158BE8C-D8D0-FF42-ADE8-7E0688BAFD6D}" type="pres">
      <dgm:prSet presAssocID="{F6EDE973-FD2E-5F4A-98D8-C066CE72FC53}" presName="Name37" presStyleLbl="parChTrans1D3" presStyleIdx="2" presStyleCnt="7"/>
      <dgm:spPr/>
    </dgm:pt>
    <dgm:pt modelId="{1F8D946E-A197-2D47-96B1-DDF374E9F038}" type="pres">
      <dgm:prSet presAssocID="{BF2CAF6B-360D-0746-BA09-BDA501BC8185}" presName="hierRoot2" presStyleCnt="0">
        <dgm:presLayoutVars>
          <dgm:hierBranch val="init"/>
        </dgm:presLayoutVars>
      </dgm:prSet>
      <dgm:spPr/>
    </dgm:pt>
    <dgm:pt modelId="{1C792E55-131C-1A48-9CC4-72228E0687B9}" type="pres">
      <dgm:prSet presAssocID="{BF2CAF6B-360D-0746-BA09-BDA501BC8185}" presName="rootComposite" presStyleCnt="0"/>
      <dgm:spPr/>
    </dgm:pt>
    <dgm:pt modelId="{78C59FDA-93FB-E94D-A44E-ECB3C202F3F8}" type="pres">
      <dgm:prSet presAssocID="{BF2CAF6B-360D-0746-BA09-BDA501BC8185}" presName="rootText" presStyleLbl="node3" presStyleIdx="2" presStyleCnt="7">
        <dgm:presLayoutVars>
          <dgm:chPref val="3"/>
        </dgm:presLayoutVars>
      </dgm:prSet>
      <dgm:spPr/>
    </dgm:pt>
    <dgm:pt modelId="{029CBF96-1D9A-C149-A9AB-65280B73453B}" type="pres">
      <dgm:prSet presAssocID="{BF2CAF6B-360D-0746-BA09-BDA501BC8185}" presName="rootConnector" presStyleLbl="node3" presStyleIdx="2" presStyleCnt="7"/>
      <dgm:spPr/>
    </dgm:pt>
    <dgm:pt modelId="{E59360A1-C712-2049-9573-D8EB636E7FEC}" type="pres">
      <dgm:prSet presAssocID="{BF2CAF6B-360D-0746-BA09-BDA501BC8185}" presName="hierChild4" presStyleCnt="0"/>
      <dgm:spPr/>
    </dgm:pt>
    <dgm:pt modelId="{E2B3D22B-C1CA-3543-85A6-4ED891132B2B}" type="pres">
      <dgm:prSet presAssocID="{BF2CAF6B-360D-0746-BA09-BDA501BC8185}" presName="hierChild5" presStyleCnt="0"/>
      <dgm:spPr/>
    </dgm:pt>
    <dgm:pt modelId="{3458A634-AEEA-2343-9794-9A1A62767BB6}" type="pres">
      <dgm:prSet presAssocID="{6354E493-AB29-0146-9A89-A68804B54799}" presName="Name37" presStyleLbl="parChTrans1D3" presStyleIdx="3" presStyleCnt="7"/>
      <dgm:spPr/>
    </dgm:pt>
    <dgm:pt modelId="{E0B54F9B-C8E2-7242-ACDD-EFB519BBFE11}" type="pres">
      <dgm:prSet presAssocID="{10FC471D-258E-534B-B890-F6349C8D0C1B}" presName="hierRoot2" presStyleCnt="0">
        <dgm:presLayoutVars>
          <dgm:hierBranch val="init"/>
        </dgm:presLayoutVars>
      </dgm:prSet>
      <dgm:spPr/>
    </dgm:pt>
    <dgm:pt modelId="{D86E1315-E3BA-2540-BEEE-75C34C224E1B}" type="pres">
      <dgm:prSet presAssocID="{10FC471D-258E-534B-B890-F6349C8D0C1B}" presName="rootComposite" presStyleCnt="0"/>
      <dgm:spPr/>
    </dgm:pt>
    <dgm:pt modelId="{AD455A27-D583-1141-B45F-89B3A8E3E29D}" type="pres">
      <dgm:prSet presAssocID="{10FC471D-258E-534B-B890-F6349C8D0C1B}" presName="rootText" presStyleLbl="node3" presStyleIdx="3" presStyleCnt="7">
        <dgm:presLayoutVars>
          <dgm:chPref val="3"/>
        </dgm:presLayoutVars>
      </dgm:prSet>
      <dgm:spPr/>
    </dgm:pt>
    <dgm:pt modelId="{E3021D4E-325B-A74F-B24C-9847944BD176}" type="pres">
      <dgm:prSet presAssocID="{10FC471D-258E-534B-B890-F6349C8D0C1B}" presName="rootConnector" presStyleLbl="node3" presStyleIdx="3" presStyleCnt="7"/>
      <dgm:spPr/>
    </dgm:pt>
    <dgm:pt modelId="{19A88FBD-B62B-3F4A-A5CD-19B9FDF6E46B}" type="pres">
      <dgm:prSet presAssocID="{10FC471D-258E-534B-B890-F6349C8D0C1B}" presName="hierChild4" presStyleCnt="0"/>
      <dgm:spPr/>
    </dgm:pt>
    <dgm:pt modelId="{EB0071FE-E7EA-0C47-896B-7270F43C22B3}" type="pres">
      <dgm:prSet presAssocID="{10FC471D-258E-534B-B890-F6349C8D0C1B}" presName="hierChild5" presStyleCnt="0"/>
      <dgm:spPr/>
    </dgm:pt>
    <dgm:pt modelId="{18B72B59-EEE7-D140-A77F-B61A28B1DF20}" type="pres">
      <dgm:prSet presAssocID="{0BC7FEFF-DBC6-5848-87A9-D1B4679DBB99}" presName="hierChild5" presStyleCnt="0"/>
      <dgm:spPr/>
    </dgm:pt>
    <dgm:pt modelId="{8A448687-342A-3E4D-93D3-9CCC757C2973}" type="pres">
      <dgm:prSet presAssocID="{7B35AB06-8C78-894E-A571-793BFAD41BF1}" presName="Name37" presStyleLbl="parChTrans1D2" presStyleIdx="2" presStyleCnt="3"/>
      <dgm:spPr/>
    </dgm:pt>
    <dgm:pt modelId="{64F071C4-9291-3840-AF10-EC5371E5CD39}" type="pres">
      <dgm:prSet presAssocID="{6C119E62-AEF3-894E-9939-7F1AF4D8D536}" presName="hierRoot2" presStyleCnt="0">
        <dgm:presLayoutVars>
          <dgm:hierBranch val="init"/>
        </dgm:presLayoutVars>
      </dgm:prSet>
      <dgm:spPr/>
    </dgm:pt>
    <dgm:pt modelId="{8A63A457-999F-AF42-891C-C62A7D588197}" type="pres">
      <dgm:prSet presAssocID="{6C119E62-AEF3-894E-9939-7F1AF4D8D536}" presName="rootComposite" presStyleCnt="0"/>
      <dgm:spPr/>
    </dgm:pt>
    <dgm:pt modelId="{2A2C74B0-7EF0-AE43-98D3-58EDA7E9AB44}" type="pres">
      <dgm:prSet presAssocID="{6C119E62-AEF3-894E-9939-7F1AF4D8D536}" presName="rootText" presStyleLbl="node2" presStyleIdx="2" presStyleCnt="3">
        <dgm:presLayoutVars>
          <dgm:chPref val="3"/>
        </dgm:presLayoutVars>
      </dgm:prSet>
      <dgm:spPr/>
    </dgm:pt>
    <dgm:pt modelId="{FEAAA5B2-FD38-B743-A0C1-1A76BEEDDCC8}" type="pres">
      <dgm:prSet presAssocID="{6C119E62-AEF3-894E-9939-7F1AF4D8D536}" presName="rootConnector" presStyleLbl="node2" presStyleIdx="2" presStyleCnt="3"/>
      <dgm:spPr/>
    </dgm:pt>
    <dgm:pt modelId="{28F233A6-6EAC-7442-B805-4B43862345AB}" type="pres">
      <dgm:prSet presAssocID="{6C119E62-AEF3-894E-9939-7F1AF4D8D536}" presName="hierChild4" presStyleCnt="0"/>
      <dgm:spPr/>
    </dgm:pt>
    <dgm:pt modelId="{2B1AD3C1-A8E6-F34A-8F18-95B279C8AAF7}" type="pres">
      <dgm:prSet presAssocID="{5262C65D-1E70-E643-9C23-937EFE841CB0}" presName="Name37" presStyleLbl="parChTrans1D3" presStyleIdx="4" presStyleCnt="7"/>
      <dgm:spPr/>
    </dgm:pt>
    <dgm:pt modelId="{40A640FA-6C8E-9D49-A67F-23A13549DEC5}" type="pres">
      <dgm:prSet presAssocID="{68A0B93C-37B7-3947-98C9-62A8C312E819}" presName="hierRoot2" presStyleCnt="0">
        <dgm:presLayoutVars>
          <dgm:hierBranch val="init"/>
        </dgm:presLayoutVars>
      </dgm:prSet>
      <dgm:spPr/>
    </dgm:pt>
    <dgm:pt modelId="{A476FDA8-2A16-D249-A7E7-0F570EF1B9D0}" type="pres">
      <dgm:prSet presAssocID="{68A0B93C-37B7-3947-98C9-62A8C312E819}" presName="rootComposite" presStyleCnt="0"/>
      <dgm:spPr/>
    </dgm:pt>
    <dgm:pt modelId="{D57727FB-32B1-8B44-A13E-06C2B3A07D26}" type="pres">
      <dgm:prSet presAssocID="{68A0B93C-37B7-3947-98C9-62A8C312E819}" presName="rootText" presStyleLbl="node3" presStyleIdx="4" presStyleCnt="7">
        <dgm:presLayoutVars>
          <dgm:chPref val="3"/>
        </dgm:presLayoutVars>
      </dgm:prSet>
      <dgm:spPr/>
    </dgm:pt>
    <dgm:pt modelId="{C3D78C36-414A-224C-A151-6ACD8461C9F1}" type="pres">
      <dgm:prSet presAssocID="{68A0B93C-37B7-3947-98C9-62A8C312E819}" presName="rootConnector" presStyleLbl="node3" presStyleIdx="4" presStyleCnt="7"/>
      <dgm:spPr/>
    </dgm:pt>
    <dgm:pt modelId="{785393F7-B5D7-DF4F-A5C3-99A5F8518994}" type="pres">
      <dgm:prSet presAssocID="{68A0B93C-37B7-3947-98C9-62A8C312E819}" presName="hierChild4" presStyleCnt="0"/>
      <dgm:spPr/>
    </dgm:pt>
    <dgm:pt modelId="{73FA55CD-7955-5440-AE0E-DB3FF5891D9E}" type="pres">
      <dgm:prSet presAssocID="{68A0B93C-37B7-3947-98C9-62A8C312E819}" presName="hierChild5" presStyleCnt="0"/>
      <dgm:spPr/>
    </dgm:pt>
    <dgm:pt modelId="{89EE2078-8715-BA4D-8A39-D6D624FA1B59}" type="pres">
      <dgm:prSet presAssocID="{6131389C-47D4-7246-8B8C-EC7D61BE8850}" presName="Name37" presStyleLbl="parChTrans1D3" presStyleIdx="5" presStyleCnt="7"/>
      <dgm:spPr/>
    </dgm:pt>
    <dgm:pt modelId="{98868A26-66A9-9744-A8BE-5E628A5E1704}" type="pres">
      <dgm:prSet presAssocID="{E2F737AC-0A6E-7840-8D85-DD41EC32A0B0}" presName="hierRoot2" presStyleCnt="0">
        <dgm:presLayoutVars>
          <dgm:hierBranch val="init"/>
        </dgm:presLayoutVars>
      </dgm:prSet>
      <dgm:spPr/>
    </dgm:pt>
    <dgm:pt modelId="{6A6C3E94-16A2-E74B-8F68-B7C39A60DD0E}" type="pres">
      <dgm:prSet presAssocID="{E2F737AC-0A6E-7840-8D85-DD41EC32A0B0}" presName="rootComposite" presStyleCnt="0"/>
      <dgm:spPr/>
    </dgm:pt>
    <dgm:pt modelId="{9B553E10-6A79-1540-9C4A-EDD84732834C}" type="pres">
      <dgm:prSet presAssocID="{E2F737AC-0A6E-7840-8D85-DD41EC32A0B0}" presName="rootText" presStyleLbl="node3" presStyleIdx="5" presStyleCnt="7">
        <dgm:presLayoutVars>
          <dgm:chPref val="3"/>
        </dgm:presLayoutVars>
      </dgm:prSet>
      <dgm:spPr/>
    </dgm:pt>
    <dgm:pt modelId="{B4164E01-73A0-6749-88BB-A74FCD11CEEC}" type="pres">
      <dgm:prSet presAssocID="{E2F737AC-0A6E-7840-8D85-DD41EC32A0B0}" presName="rootConnector" presStyleLbl="node3" presStyleIdx="5" presStyleCnt="7"/>
      <dgm:spPr/>
    </dgm:pt>
    <dgm:pt modelId="{D12A1420-8B5B-D64E-84B9-035CBA8CACC3}" type="pres">
      <dgm:prSet presAssocID="{E2F737AC-0A6E-7840-8D85-DD41EC32A0B0}" presName="hierChild4" presStyleCnt="0"/>
      <dgm:spPr/>
    </dgm:pt>
    <dgm:pt modelId="{F6858E24-4626-DA45-A3F5-85231D98FA4D}" type="pres">
      <dgm:prSet presAssocID="{AFBB3D1C-2425-7749-9C62-0497B0A846BF}" presName="Name37" presStyleLbl="parChTrans1D4" presStyleIdx="0" presStyleCnt="7"/>
      <dgm:spPr/>
    </dgm:pt>
    <dgm:pt modelId="{67C44642-BB92-FF49-9F59-53434F96971B}" type="pres">
      <dgm:prSet presAssocID="{CDD15CFA-C0EC-2044-AC96-DE5FA9B37F75}" presName="hierRoot2" presStyleCnt="0">
        <dgm:presLayoutVars>
          <dgm:hierBranch val="init"/>
        </dgm:presLayoutVars>
      </dgm:prSet>
      <dgm:spPr/>
    </dgm:pt>
    <dgm:pt modelId="{0381657B-ECB5-A443-BA23-3A0716D1993C}" type="pres">
      <dgm:prSet presAssocID="{CDD15CFA-C0EC-2044-AC96-DE5FA9B37F75}" presName="rootComposite" presStyleCnt="0"/>
      <dgm:spPr/>
    </dgm:pt>
    <dgm:pt modelId="{5D773EDB-BC86-3642-ABAB-330FFF7F5B1D}" type="pres">
      <dgm:prSet presAssocID="{CDD15CFA-C0EC-2044-AC96-DE5FA9B37F75}" presName="rootText" presStyleLbl="node4" presStyleIdx="0" presStyleCnt="7">
        <dgm:presLayoutVars>
          <dgm:chPref val="3"/>
        </dgm:presLayoutVars>
      </dgm:prSet>
      <dgm:spPr/>
    </dgm:pt>
    <dgm:pt modelId="{C867145E-217D-3B40-BB35-B3D5494C4981}" type="pres">
      <dgm:prSet presAssocID="{CDD15CFA-C0EC-2044-AC96-DE5FA9B37F75}" presName="rootConnector" presStyleLbl="node4" presStyleIdx="0" presStyleCnt="7"/>
      <dgm:spPr/>
    </dgm:pt>
    <dgm:pt modelId="{60A0A09E-C7DF-D44A-BB48-D89D8044EFCD}" type="pres">
      <dgm:prSet presAssocID="{CDD15CFA-C0EC-2044-AC96-DE5FA9B37F75}" presName="hierChild4" presStyleCnt="0"/>
      <dgm:spPr/>
    </dgm:pt>
    <dgm:pt modelId="{14ABDD36-98D1-944D-984B-4EFC7539FE55}" type="pres">
      <dgm:prSet presAssocID="{CDD15CFA-C0EC-2044-AC96-DE5FA9B37F75}" presName="hierChild5" presStyleCnt="0"/>
      <dgm:spPr/>
    </dgm:pt>
    <dgm:pt modelId="{CF36F80C-9875-064F-BA27-C928AC606A03}" type="pres">
      <dgm:prSet presAssocID="{1EE0FA1C-D7F2-8F4B-BEB7-1EE855E246E3}" presName="Name37" presStyleLbl="parChTrans1D4" presStyleIdx="1" presStyleCnt="7"/>
      <dgm:spPr/>
    </dgm:pt>
    <dgm:pt modelId="{FACC7A5E-EE86-C048-959F-885F0E359B77}" type="pres">
      <dgm:prSet presAssocID="{3C117E9E-CCF3-6948-B114-82A451830FFD}" presName="hierRoot2" presStyleCnt="0">
        <dgm:presLayoutVars>
          <dgm:hierBranch val="init"/>
        </dgm:presLayoutVars>
      </dgm:prSet>
      <dgm:spPr/>
    </dgm:pt>
    <dgm:pt modelId="{44B05770-85C8-9E49-B557-A9C20D5C588A}" type="pres">
      <dgm:prSet presAssocID="{3C117E9E-CCF3-6948-B114-82A451830FFD}" presName="rootComposite" presStyleCnt="0"/>
      <dgm:spPr/>
    </dgm:pt>
    <dgm:pt modelId="{28F44C15-CAF4-3C4B-BC80-FF99683C3F72}" type="pres">
      <dgm:prSet presAssocID="{3C117E9E-CCF3-6948-B114-82A451830FFD}" presName="rootText" presStyleLbl="node4" presStyleIdx="1" presStyleCnt="7">
        <dgm:presLayoutVars>
          <dgm:chPref val="3"/>
        </dgm:presLayoutVars>
      </dgm:prSet>
      <dgm:spPr/>
    </dgm:pt>
    <dgm:pt modelId="{7AEDF5A1-0E07-AD49-B8D8-DE86349A901F}" type="pres">
      <dgm:prSet presAssocID="{3C117E9E-CCF3-6948-B114-82A451830FFD}" presName="rootConnector" presStyleLbl="node4" presStyleIdx="1" presStyleCnt="7"/>
      <dgm:spPr/>
    </dgm:pt>
    <dgm:pt modelId="{02513624-5BE8-3A43-A8A0-37C444686AC9}" type="pres">
      <dgm:prSet presAssocID="{3C117E9E-CCF3-6948-B114-82A451830FFD}" presName="hierChild4" presStyleCnt="0"/>
      <dgm:spPr/>
    </dgm:pt>
    <dgm:pt modelId="{7DDBEB64-4B6E-E645-8CB1-F573EDB259E0}" type="pres">
      <dgm:prSet presAssocID="{3C117E9E-CCF3-6948-B114-82A451830FFD}" presName="hierChild5" presStyleCnt="0"/>
      <dgm:spPr/>
    </dgm:pt>
    <dgm:pt modelId="{256A2A4A-4265-1140-BFEF-24E5F2DEAE3F}" type="pres">
      <dgm:prSet presAssocID="{3C6D4833-878D-FF4F-B2A7-F3A876F3141D}" presName="Name37" presStyleLbl="parChTrans1D4" presStyleIdx="2" presStyleCnt="7"/>
      <dgm:spPr/>
    </dgm:pt>
    <dgm:pt modelId="{04DE012B-96E1-3445-9C6B-7A48FD53F3BA}" type="pres">
      <dgm:prSet presAssocID="{8842C9C0-0AD5-3145-A662-BEF58DD6B1F2}" presName="hierRoot2" presStyleCnt="0">
        <dgm:presLayoutVars>
          <dgm:hierBranch val="init"/>
        </dgm:presLayoutVars>
      </dgm:prSet>
      <dgm:spPr/>
    </dgm:pt>
    <dgm:pt modelId="{06B3ACD5-8CAB-6049-BCAA-00ED0F9577D2}" type="pres">
      <dgm:prSet presAssocID="{8842C9C0-0AD5-3145-A662-BEF58DD6B1F2}" presName="rootComposite" presStyleCnt="0"/>
      <dgm:spPr/>
    </dgm:pt>
    <dgm:pt modelId="{EF77C787-1D6E-3A44-BEFA-9AD0231A2FE6}" type="pres">
      <dgm:prSet presAssocID="{8842C9C0-0AD5-3145-A662-BEF58DD6B1F2}" presName="rootText" presStyleLbl="node4" presStyleIdx="2" presStyleCnt="7">
        <dgm:presLayoutVars>
          <dgm:chPref val="3"/>
        </dgm:presLayoutVars>
      </dgm:prSet>
      <dgm:spPr/>
    </dgm:pt>
    <dgm:pt modelId="{BFFA9AFE-1940-1241-A519-73C16EC546F3}" type="pres">
      <dgm:prSet presAssocID="{8842C9C0-0AD5-3145-A662-BEF58DD6B1F2}" presName="rootConnector" presStyleLbl="node4" presStyleIdx="2" presStyleCnt="7"/>
      <dgm:spPr/>
    </dgm:pt>
    <dgm:pt modelId="{37C7DDA8-80E1-9C4D-81BE-68DE14DEB162}" type="pres">
      <dgm:prSet presAssocID="{8842C9C0-0AD5-3145-A662-BEF58DD6B1F2}" presName="hierChild4" presStyleCnt="0"/>
      <dgm:spPr/>
    </dgm:pt>
    <dgm:pt modelId="{EE9561DA-AE28-194F-91C8-F24475006C50}" type="pres">
      <dgm:prSet presAssocID="{8842C9C0-0AD5-3145-A662-BEF58DD6B1F2}" presName="hierChild5" presStyleCnt="0"/>
      <dgm:spPr/>
    </dgm:pt>
    <dgm:pt modelId="{65A4AC16-CBA9-D440-BB5F-9DD15AF1E994}" type="pres">
      <dgm:prSet presAssocID="{5ACEBB6D-C260-2346-AE8E-3924A56439BE}" presName="Name37" presStyleLbl="parChTrans1D4" presStyleIdx="3" presStyleCnt="7"/>
      <dgm:spPr/>
    </dgm:pt>
    <dgm:pt modelId="{4D6947AC-C90D-1141-B1F2-65556F5CA49B}" type="pres">
      <dgm:prSet presAssocID="{31B27D6C-1897-ED47-8FC3-4B96F3B49255}" presName="hierRoot2" presStyleCnt="0">
        <dgm:presLayoutVars>
          <dgm:hierBranch val="init"/>
        </dgm:presLayoutVars>
      </dgm:prSet>
      <dgm:spPr/>
    </dgm:pt>
    <dgm:pt modelId="{B9B61925-DBB6-8342-B46C-AF4AC14F3AC1}" type="pres">
      <dgm:prSet presAssocID="{31B27D6C-1897-ED47-8FC3-4B96F3B49255}" presName="rootComposite" presStyleCnt="0"/>
      <dgm:spPr/>
    </dgm:pt>
    <dgm:pt modelId="{AC1C78AF-3700-D247-80FA-BB03E746A4B5}" type="pres">
      <dgm:prSet presAssocID="{31B27D6C-1897-ED47-8FC3-4B96F3B49255}" presName="rootText" presStyleLbl="node4" presStyleIdx="3" presStyleCnt="7">
        <dgm:presLayoutVars>
          <dgm:chPref val="3"/>
        </dgm:presLayoutVars>
      </dgm:prSet>
      <dgm:spPr/>
    </dgm:pt>
    <dgm:pt modelId="{226BB500-2B47-E147-9C9C-9C92E20B2E01}" type="pres">
      <dgm:prSet presAssocID="{31B27D6C-1897-ED47-8FC3-4B96F3B49255}" presName="rootConnector" presStyleLbl="node4" presStyleIdx="3" presStyleCnt="7"/>
      <dgm:spPr/>
    </dgm:pt>
    <dgm:pt modelId="{5C61FCC0-FFA9-7143-AAE8-55BF848BC919}" type="pres">
      <dgm:prSet presAssocID="{31B27D6C-1897-ED47-8FC3-4B96F3B49255}" presName="hierChild4" presStyleCnt="0"/>
      <dgm:spPr/>
    </dgm:pt>
    <dgm:pt modelId="{76A11261-2D20-3046-94AB-136AF800F470}" type="pres">
      <dgm:prSet presAssocID="{31B27D6C-1897-ED47-8FC3-4B96F3B49255}" presName="hierChild5" presStyleCnt="0"/>
      <dgm:spPr/>
    </dgm:pt>
    <dgm:pt modelId="{2022CDE4-7D98-334D-8E2B-3E13965B85BF}" type="pres">
      <dgm:prSet presAssocID="{1F9F8086-7CA3-F246-8704-7420BC97C47E}" presName="Name37" presStyleLbl="parChTrans1D4" presStyleIdx="4" presStyleCnt="7"/>
      <dgm:spPr/>
    </dgm:pt>
    <dgm:pt modelId="{0F3D0BE4-304A-174A-8E95-81D536075405}" type="pres">
      <dgm:prSet presAssocID="{4DCD1E63-BDB3-FA4E-BA9A-2E8244C5B8A5}" presName="hierRoot2" presStyleCnt="0">
        <dgm:presLayoutVars>
          <dgm:hierBranch val="init"/>
        </dgm:presLayoutVars>
      </dgm:prSet>
      <dgm:spPr/>
    </dgm:pt>
    <dgm:pt modelId="{58D50ADA-21D8-4342-B01D-59414CA2B392}" type="pres">
      <dgm:prSet presAssocID="{4DCD1E63-BDB3-FA4E-BA9A-2E8244C5B8A5}" presName="rootComposite" presStyleCnt="0"/>
      <dgm:spPr/>
    </dgm:pt>
    <dgm:pt modelId="{62726489-6F8F-4E45-A201-B9A9F67EE225}" type="pres">
      <dgm:prSet presAssocID="{4DCD1E63-BDB3-FA4E-BA9A-2E8244C5B8A5}" presName="rootText" presStyleLbl="node4" presStyleIdx="4" presStyleCnt="7">
        <dgm:presLayoutVars>
          <dgm:chPref val="3"/>
        </dgm:presLayoutVars>
      </dgm:prSet>
      <dgm:spPr/>
    </dgm:pt>
    <dgm:pt modelId="{E9560374-4919-6F4E-8F6C-48F91BF950CC}" type="pres">
      <dgm:prSet presAssocID="{4DCD1E63-BDB3-FA4E-BA9A-2E8244C5B8A5}" presName="rootConnector" presStyleLbl="node4" presStyleIdx="4" presStyleCnt="7"/>
      <dgm:spPr/>
    </dgm:pt>
    <dgm:pt modelId="{210DBDB5-7919-5849-A9FC-6CD45AAD9F7A}" type="pres">
      <dgm:prSet presAssocID="{4DCD1E63-BDB3-FA4E-BA9A-2E8244C5B8A5}" presName="hierChild4" presStyleCnt="0"/>
      <dgm:spPr/>
    </dgm:pt>
    <dgm:pt modelId="{3E9C8A37-6963-B848-BCB4-CF1F51702A05}" type="pres">
      <dgm:prSet presAssocID="{4DCD1E63-BDB3-FA4E-BA9A-2E8244C5B8A5}" presName="hierChild5" presStyleCnt="0"/>
      <dgm:spPr/>
    </dgm:pt>
    <dgm:pt modelId="{70B1744F-8ECC-C04F-9ACB-D6168A7DA4EF}" type="pres">
      <dgm:prSet presAssocID="{D0E0EE04-78D5-B843-BA66-81C9419CFCDD}" presName="Name37" presStyleLbl="parChTrans1D4" presStyleIdx="5" presStyleCnt="7"/>
      <dgm:spPr/>
    </dgm:pt>
    <dgm:pt modelId="{3BEB7EB2-BECB-CE40-911A-EFCB9DE54CC4}" type="pres">
      <dgm:prSet presAssocID="{E93F45B8-DB6A-834A-B48B-239E2E6F1F99}" presName="hierRoot2" presStyleCnt="0">
        <dgm:presLayoutVars>
          <dgm:hierBranch val="init"/>
        </dgm:presLayoutVars>
      </dgm:prSet>
      <dgm:spPr/>
    </dgm:pt>
    <dgm:pt modelId="{D31ADE93-96CF-A942-A706-32ACBC020DD9}" type="pres">
      <dgm:prSet presAssocID="{E93F45B8-DB6A-834A-B48B-239E2E6F1F99}" presName="rootComposite" presStyleCnt="0"/>
      <dgm:spPr/>
    </dgm:pt>
    <dgm:pt modelId="{8A231B09-6183-FE4A-94A5-E592DA3B5F2F}" type="pres">
      <dgm:prSet presAssocID="{E93F45B8-DB6A-834A-B48B-239E2E6F1F99}" presName="rootText" presStyleLbl="node4" presStyleIdx="5" presStyleCnt="7">
        <dgm:presLayoutVars>
          <dgm:chPref val="3"/>
        </dgm:presLayoutVars>
      </dgm:prSet>
      <dgm:spPr/>
    </dgm:pt>
    <dgm:pt modelId="{575CD839-5C8D-F84C-9F66-9195B9E6FE43}" type="pres">
      <dgm:prSet presAssocID="{E93F45B8-DB6A-834A-B48B-239E2E6F1F99}" presName="rootConnector" presStyleLbl="node4" presStyleIdx="5" presStyleCnt="7"/>
      <dgm:spPr/>
    </dgm:pt>
    <dgm:pt modelId="{408D8F7C-89F7-B84C-83ED-43E5ACEE3A33}" type="pres">
      <dgm:prSet presAssocID="{E93F45B8-DB6A-834A-B48B-239E2E6F1F99}" presName="hierChild4" presStyleCnt="0"/>
      <dgm:spPr/>
    </dgm:pt>
    <dgm:pt modelId="{4FAEA650-03E3-474B-A0AF-2E70CB242D8B}" type="pres">
      <dgm:prSet presAssocID="{E93F45B8-DB6A-834A-B48B-239E2E6F1F99}" presName="hierChild5" presStyleCnt="0"/>
      <dgm:spPr/>
    </dgm:pt>
    <dgm:pt modelId="{6297D077-E6C9-7C41-A1EE-3A410E415B8A}" type="pres">
      <dgm:prSet presAssocID="{E2F737AC-0A6E-7840-8D85-DD41EC32A0B0}" presName="hierChild5" presStyleCnt="0"/>
      <dgm:spPr/>
    </dgm:pt>
    <dgm:pt modelId="{7BAA453E-758E-1B47-B998-3A74ED01A850}" type="pres">
      <dgm:prSet presAssocID="{EF9BC55A-D666-DC48-AE80-6CEEE19747A9}" presName="Name37" presStyleLbl="parChTrans1D3" presStyleIdx="6" presStyleCnt="7"/>
      <dgm:spPr/>
    </dgm:pt>
    <dgm:pt modelId="{99CED3CB-9F63-3B47-8C22-E2B557BFC304}" type="pres">
      <dgm:prSet presAssocID="{02A97C2D-7B8B-9049-8933-02C699674EB9}" presName="hierRoot2" presStyleCnt="0">
        <dgm:presLayoutVars>
          <dgm:hierBranch val="init"/>
        </dgm:presLayoutVars>
      </dgm:prSet>
      <dgm:spPr/>
    </dgm:pt>
    <dgm:pt modelId="{C8E0A0F6-ED90-CD44-8FB4-22AD95E74FCF}" type="pres">
      <dgm:prSet presAssocID="{02A97C2D-7B8B-9049-8933-02C699674EB9}" presName="rootComposite" presStyleCnt="0"/>
      <dgm:spPr/>
    </dgm:pt>
    <dgm:pt modelId="{0FB206FD-EDC8-1B48-9DFB-87A82EB1B4DF}" type="pres">
      <dgm:prSet presAssocID="{02A97C2D-7B8B-9049-8933-02C699674EB9}" presName="rootText" presStyleLbl="node3" presStyleIdx="6" presStyleCnt="7">
        <dgm:presLayoutVars>
          <dgm:chPref val="3"/>
        </dgm:presLayoutVars>
      </dgm:prSet>
      <dgm:spPr/>
    </dgm:pt>
    <dgm:pt modelId="{00D252D9-EC87-464B-9FD5-FC0F0CB8D542}" type="pres">
      <dgm:prSet presAssocID="{02A97C2D-7B8B-9049-8933-02C699674EB9}" presName="rootConnector" presStyleLbl="node3" presStyleIdx="6" presStyleCnt="7"/>
      <dgm:spPr/>
    </dgm:pt>
    <dgm:pt modelId="{A420BE8B-774E-C745-97D9-7D7CD8B6CA56}" type="pres">
      <dgm:prSet presAssocID="{02A97C2D-7B8B-9049-8933-02C699674EB9}" presName="hierChild4" presStyleCnt="0"/>
      <dgm:spPr/>
    </dgm:pt>
    <dgm:pt modelId="{1FC880F8-BD2D-A34F-94C9-311DCD399FDA}" type="pres">
      <dgm:prSet presAssocID="{F23CFC51-5D7E-4244-9CA4-CA494A236E5C}" presName="Name37" presStyleLbl="parChTrans1D4" presStyleIdx="6" presStyleCnt="7"/>
      <dgm:spPr/>
    </dgm:pt>
    <dgm:pt modelId="{7AE12EB3-F19F-5A4F-8B88-B8BA1E2C1C80}" type="pres">
      <dgm:prSet presAssocID="{09488846-CD1F-1845-9EE4-0ECF7F574718}" presName="hierRoot2" presStyleCnt="0">
        <dgm:presLayoutVars>
          <dgm:hierBranch val="init"/>
        </dgm:presLayoutVars>
      </dgm:prSet>
      <dgm:spPr/>
    </dgm:pt>
    <dgm:pt modelId="{42A8C203-D1BB-7F45-8A6D-0253F56475A0}" type="pres">
      <dgm:prSet presAssocID="{09488846-CD1F-1845-9EE4-0ECF7F574718}" presName="rootComposite" presStyleCnt="0"/>
      <dgm:spPr/>
    </dgm:pt>
    <dgm:pt modelId="{752E23D2-DF1C-F142-82F1-DAE4CE2B773E}" type="pres">
      <dgm:prSet presAssocID="{09488846-CD1F-1845-9EE4-0ECF7F574718}" presName="rootText" presStyleLbl="node4" presStyleIdx="6" presStyleCnt="7">
        <dgm:presLayoutVars>
          <dgm:chPref val="3"/>
        </dgm:presLayoutVars>
      </dgm:prSet>
      <dgm:spPr/>
    </dgm:pt>
    <dgm:pt modelId="{7FDC8218-3471-8743-871F-2CC12E2DFBCD}" type="pres">
      <dgm:prSet presAssocID="{09488846-CD1F-1845-9EE4-0ECF7F574718}" presName="rootConnector" presStyleLbl="node4" presStyleIdx="6" presStyleCnt="7"/>
      <dgm:spPr/>
    </dgm:pt>
    <dgm:pt modelId="{752DF04E-04EE-EA41-87B5-0DD1331FF765}" type="pres">
      <dgm:prSet presAssocID="{09488846-CD1F-1845-9EE4-0ECF7F574718}" presName="hierChild4" presStyleCnt="0"/>
      <dgm:spPr/>
    </dgm:pt>
    <dgm:pt modelId="{0705781D-F628-1549-8DD2-6571E30F87E7}" type="pres">
      <dgm:prSet presAssocID="{09488846-CD1F-1845-9EE4-0ECF7F574718}" presName="hierChild5" presStyleCnt="0"/>
      <dgm:spPr/>
    </dgm:pt>
    <dgm:pt modelId="{C7A3AA91-A1BC-AE42-9FB4-1C572B6DD5E5}" type="pres">
      <dgm:prSet presAssocID="{02A97C2D-7B8B-9049-8933-02C699674EB9}" presName="hierChild5" presStyleCnt="0"/>
      <dgm:spPr/>
    </dgm:pt>
    <dgm:pt modelId="{B7999C73-483F-6743-A5F8-718C61E560A2}" type="pres">
      <dgm:prSet presAssocID="{6C119E62-AEF3-894E-9939-7F1AF4D8D536}" presName="hierChild5" presStyleCnt="0"/>
      <dgm:spPr/>
    </dgm:pt>
    <dgm:pt modelId="{AE1F24A0-9496-9045-928A-436935CDEF85}" type="pres">
      <dgm:prSet presAssocID="{B9EEBE2A-4B58-4E4B-B44B-560218A5F813}" presName="hierChild3" presStyleCnt="0"/>
      <dgm:spPr/>
    </dgm:pt>
  </dgm:ptLst>
  <dgm:cxnLst>
    <dgm:cxn modelId="{DC628905-39B4-394E-A42E-5995194FFEF3}" srcId="{6C119E62-AEF3-894E-9939-7F1AF4D8D536}" destId="{E2F737AC-0A6E-7840-8D85-DD41EC32A0B0}" srcOrd="1" destOrd="0" parTransId="{6131389C-47D4-7246-8B8C-EC7D61BE8850}" sibTransId="{D22246E2-E323-8849-B014-F434B841ADFB}"/>
    <dgm:cxn modelId="{D13DC109-3132-404A-9965-671A180814C5}" srcId="{B9EEBE2A-4B58-4E4B-B44B-560218A5F813}" destId="{0BC7FEFF-DBC6-5848-87A9-D1B4679DBB99}" srcOrd="1" destOrd="0" parTransId="{24C5074C-7614-EE45-92F3-0A7CBC22D5C3}" sibTransId="{693149D3-D52C-1340-BED0-E78D001B2A35}"/>
    <dgm:cxn modelId="{ED287A16-0658-8B4C-A9D7-35D64A7E612E}" type="presOf" srcId="{02A97C2D-7B8B-9049-8933-02C699674EB9}" destId="{0FB206FD-EDC8-1B48-9DFB-87A82EB1B4DF}" srcOrd="0" destOrd="0" presId="urn:microsoft.com/office/officeart/2005/8/layout/orgChart1"/>
    <dgm:cxn modelId="{A1547017-0A23-1749-8780-D728FDD95EF9}" type="presOf" srcId="{31B27D6C-1897-ED47-8FC3-4B96F3B49255}" destId="{AC1C78AF-3700-D247-80FA-BB03E746A4B5}" srcOrd="0" destOrd="0" presId="urn:microsoft.com/office/officeart/2005/8/layout/orgChart1"/>
    <dgm:cxn modelId="{0C054C1A-F1CA-1546-8A11-3E2CB81A43A1}" type="presOf" srcId="{BF2CAF6B-360D-0746-BA09-BDA501BC8185}" destId="{029CBF96-1D9A-C149-A9AB-65280B73453B}" srcOrd="1" destOrd="0" presId="urn:microsoft.com/office/officeart/2005/8/layout/orgChart1"/>
    <dgm:cxn modelId="{C1EC2924-098A-A44B-805F-38664D98BDA8}" type="presOf" srcId="{0BC7FEFF-DBC6-5848-87A9-D1B4679DBB99}" destId="{5807E902-19E9-0545-9DDC-A761A1DEA323}" srcOrd="1" destOrd="0" presId="urn:microsoft.com/office/officeart/2005/8/layout/orgChart1"/>
    <dgm:cxn modelId="{27717524-6B5A-7B46-B90A-F73D4AEC24E5}" type="presOf" srcId="{10FC471D-258E-534B-B890-F6349C8D0C1B}" destId="{E3021D4E-325B-A74F-B24C-9847944BD176}" srcOrd="1" destOrd="0" presId="urn:microsoft.com/office/officeart/2005/8/layout/orgChart1"/>
    <dgm:cxn modelId="{D10F6327-3554-754A-B99A-C64231E58B22}" srcId="{E2F737AC-0A6E-7840-8D85-DD41EC32A0B0}" destId="{E93F45B8-DB6A-834A-B48B-239E2E6F1F99}" srcOrd="5" destOrd="0" parTransId="{D0E0EE04-78D5-B843-BA66-81C9419CFCDD}" sibTransId="{33D08E8D-7F00-D541-AD1C-B1A88D041157}"/>
    <dgm:cxn modelId="{618CB22A-0006-7A42-8137-3A324FC2EF7E}" type="presOf" srcId="{3C6D4833-878D-FF4F-B2A7-F3A876F3141D}" destId="{256A2A4A-4265-1140-BFEF-24E5F2DEAE3F}" srcOrd="0" destOrd="0" presId="urn:microsoft.com/office/officeart/2005/8/layout/orgChart1"/>
    <dgm:cxn modelId="{D621CB33-7B99-EC42-B3C5-221D1F42DF03}" type="presOf" srcId="{BF2CAF6B-360D-0746-BA09-BDA501BC8185}" destId="{78C59FDA-93FB-E94D-A44E-ECB3C202F3F8}" srcOrd="0" destOrd="0" presId="urn:microsoft.com/office/officeart/2005/8/layout/orgChart1"/>
    <dgm:cxn modelId="{28ADD234-ACD6-B644-B13F-EA2D690721C2}" type="presOf" srcId="{7B35AB06-8C78-894E-A571-793BFAD41BF1}" destId="{8A448687-342A-3E4D-93D3-9CCC757C2973}" srcOrd="0" destOrd="0" presId="urn:microsoft.com/office/officeart/2005/8/layout/orgChart1"/>
    <dgm:cxn modelId="{BEFE6B35-0CD3-6E49-925C-615238B05FF2}" type="presOf" srcId="{6354E493-AB29-0146-9A89-A68804B54799}" destId="{3458A634-AEEA-2343-9794-9A1A62767BB6}" srcOrd="0" destOrd="0" presId="urn:microsoft.com/office/officeart/2005/8/layout/orgChart1"/>
    <dgm:cxn modelId="{F5DE3836-075D-BF45-B4DD-1E5865F7E884}" type="presOf" srcId="{F6EDE973-FD2E-5F4A-98D8-C066CE72FC53}" destId="{C158BE8C-D8D0-FF42-ADE8-7E0688BAFD6D}" srcOrd="0" destOrd="0" presId="urn:microsoft.com/office/officeart/2005/8/layout/orgChart1"/>
    <dgm:cxn modelId="{9E1A8337-1CD8-F64E-B90D-9B31D9048CBF}" type="presOf" srcId="{0BC7FEFF-DBC6-5848-87A9-D1B4679DBB99}" destId="{CD7038EE-65FA-3542-8D3B-824328ABBDAD}" srcOrd="0" destOrd="0" presId="urn:microsoft.com/office/officeart/2005/8/layout/orgChart1"/>
    <dgm:cxn modelId="{3A2A723A-08DD-BB46-9C57-6C26A2BDFBE3}" srcId="{0BC7FEFF-DBC6-5848-87A9-D1B4679DBB99}" destId="{BF2CAF6B-360D-0746-BA09-BDA501BC8185}" srcOrd="0" destOrd="0" parTransId="{F6EDE973-FD2E-5F4A-98D8-C066CE72FC53}" sibTransId="{2B96E43D-CB33-0C48-9574-1194584D37DD}"/>
    <dgm:cxn modelId="{B7735C3B-E064-0C44-A6D8-53831463309B}" type="presOf" srcId="{EF9BC55A-D666-DC48-AE80-6CEEE19747A9}" destId="{7BAA453E-758E-1B47-B998-3A74ED01A850}" srcOrd="0" destOrd="0" presId="urn:microsoft.com/office/officeart/2005/8/layout/orgChart1"/>
    <dgm:cxn modelId="{958DCE3F-C32A-1845-9B51-5A72259122FB}" type="presOf" srcId="{D0E0EE04-78D5-B843-BA66-81C9419CFCDD}" destId="{70B1744F-8ECC-C04F-9ACB-D6168A7DA4EF}" srcOrd="0" destOrd="0" presId="urn:microsoft.com/office/officeart/2005/8/layout/orgChart1"/>
    <dgm:cxn modelId="{71DCB941-00F0-1B40-9073-E53D79CD1A96}" type="presOf" srcId="{B9EEBE2A-4B58-4E4B-B44B-560218A5F813}" destId="{113B1165-201E-3045-BB35-024012F7FE8F}" srcOrd="1" destOrd="0" presId="urn:microsoft.com/office/officeart/2005/8/layout/orgChart1"/>
    <dgm:cxn modelId="{0CD13465-2A69-1D4D-B0C0-D4BEE0FC0E42}" type="presOf" srcId="{B6902989-A0CE-624C-BEAE-410D3773F0C2}" destId="{34B035D3-C73A-034D-B928-2C8F300C10FF}" srcOrd="0" destOrd="0" presId="urn:microsoft.com/office/officeart/2005/8/layout/orgChart1"/>
    <dgm:cxn modelId="{F4424946-AA99-554E-923F-1848D90906C8}" type="presOf" srcId="{6C119E62-AEF3-894E-9939-7F1AF4D8D536}" destId="{FEAAA5B2-FD38-B743-A0C1-1A76BEEDDCC8}" srcOrd="1" destOrd="0" presId="urn:microsoft.com/office/officeart/2005/8/layout/orgChart1"/>
    <dgm:cxn modelId="{B5C61248-286B-C849-800F-5AEA67B69CF2}" srcId="{E2F737AC-0A6E-7840-8D85-DD41EC32A0B0}" destId="{4DCD1E63-BDB3-FA4E-BA9A-2E8244C5B8A5}" srcOrd="4" destOrd="0" parTransId="{1F9F8086-7CA3-F246-8704-7420BC97C47E}" sibTransId="{8DADCF8F-6BDE-E749-B2EB-A8419BDF5CDE}"/>
    <dgm:cxn modelId="{5B3C7868-7E65-9542-84C1-01DDBE5EB4CA}" type="presOf" srcId="{28069996-4462-FD4E-B541-C47C4E5A136C}" destId="{C3CA4063-11A9-664B-B02A-71EE7C6899DF}" srcOrd="1" destOrd="0" presId="urn:microsoft.com/office/officeart/2005/8/layout/orgChart1"/>
    <dgm:cxn modelId="{2E269E68-44DD-2F4E-A022-7787ACE0ECAF}" type="presOf" srcId="{3D0000A4-C9C9-944C-BBC0-9C45F298E1A4}" destId="{48BBCFCA-8945-9440-A472-058CF41D0DBA}" srcOrd="0" destOrd="0" presId="urn:microsoft.com/office/officeart/2005/8/layout/orgChart1"/>
    <dgm:cxn modelId="{5FDFFC49-1431-A74B-A333-E4A5954F3295}" type="presOf" srcId="{3C117E9E-CCF3-6948-B114-82A451830FFD}" destId="{28F44C15-CAF4-3C4B-BC80-FF99683C3F72}" srcOrd="0" destOrd="0" presId="urn:microsoft.com/office/officeart/2005/8/layout/orgChart1"/>
    <dgm:cxn modelId="{FBF1014A-4053-284B-96AE-57D64D0D48F7}" type="presOf" srcId="{24C5074C-7614-EE45-92F3-0A7CBC22D5C3}" destId="{54AD3720-6E0B-D542-B564-1FCA13B3F417}" srcOrd="0" destOrd="0" presId="urn:microsoft.com/office/officeart/2005/8/layout/orgChart1"/>
    <dgm:cxn modelId="{812A616A-C636-324C-9810-63B3F5EBF8EC}" type="presOf" srcId="{4DCD1E63-BDB3-FA4E-BA9A-2E8244C5B8A5}" destId="{62726489-6F8F-4E45-A201-B9A9F67EE225}" srcOrd="0" destOrd="0" presId="urn:microsoft.com/office/officeart/2005/8/layout/orgChart1"/>
    <dgm:cxn modelId="{373F434B-8D3E-9A46-BC50-F1926ED2B865}" type="presOf" srcId="{7E9F86EF-A6C0-B14B-93F5-15117D2C2E3C}" destId="{ACB0DDE5-B918-5F42-83FF-FE4332ECE652}" srcOrd="0" destOrd="0" presId="urn:microsoft.com/office/officeart/2005/8/layout/orgChart1"/>
    <dgm:cxn modelId="{D7EC744B-CF57-BC48-AB61-6D727095BDDE}" type="presOf" srcId="{4DCD1E63-BDB3-FA4E-BA9A-2E8244C5B8A5}" destId="{E9560374-4919-6F4E-8F6C-48F91BF950CC}" srcOrd="1" destOrd="0" presId="urn:microsoft.com/office/officeart/2005/8/layout/orgChart1"/>
    <dgm:cxn modelId="{CD32926B-5DFF-9740-B5BD-4F9203D6DF45}" srcId="{146C8401-9673-7140-9965-7ED2E1361B6B}" destId="{3D0000A4-C9C9-944C-BBC0-9C45F298E1A4}" srcOrd="0" destOrd="0" parTransId="{B6902989-A0CE-624C-BEAE-410D3773F0C2}" sibTransId="{745E5023-003C-CA46-8CC7-6A076FBABF03}"/>
    <dgm:cxn modelId="{CF0DF34C-DA41-D341-B9E0-45530479226A}" type="presOf" srcId="{68A0B93C-37B7-3947-98C9-62A8C312E819}" destId="{D57727FB-32B1-8B44-A13E-06C2B3A07D26}" srcOrd="0" destOrd="0" presId="urn:microsoft.com/office/officeart/2005/8/layout/orgChart1"/>
    <dgm:cxn modelId="{318E686E-8B24-EA4E-AE4B-AB5199EE3921}" srcId="{B9EEBE2A-4B58-4E4B-B44B-560218A5F813}" destId="{146C8401-9673-7140-9965-7ED2E1361B6B}" srcOrd="0" destOrd="0" parTransId="{BDF6CC79-6FE7-0D41-9D7B-2B3AF4F0243D}" sibTransId="{5AEBB3D1-3DFE-6C45-AFE7-B5A0367E7746}"/>
    <dgm:cxn modelId="{03F2756E-6DD3-E24E-AA0D-C901A608C7BE}" srcId="{02A97C2D-7B8B-9049-8933-02C699674EB9}" destId="{09488846-CD1F-1845-9EE4-0ECF7F574718}" srcOrd="0" destOrd="0" parTransId="{F23CFC51-5D7E-4244-9CA4-CA494A236E5C}" sibTransId="{D3601148-3519-1B42-8CC5-44C2273965EC}"/>
    <dgm:cxn modelId="{9DA0B16E-1B55-0143-B5B4-C756FBA1E655}" type="presOf" srcId="{146C8401-9673-7140-9965-7ED2E1361B6B}" destId="{39300262-42A9-2048-B374-C99297DC8B6B}" srcOrd="1" destOrd="0" presId="urn:microsoft.com/office/officeart/2005/8/layout/orgChart1"/>
    <dgm:cxn modelId="{2DC9E350-1D13-7F48-AA0E-FAF5FCA2064D}" srcId="{E2F737AC-0A6E-7840-8D85-DD41EC32A0B0}" destId="{3C117E9E-CCF3-6948-B114-82A451830FFD}" srcOrd="1" destOrd="0" parTransId="{1EE0FA1C-D7F2-8F4B-BEB7-1EE855E246E3}" sibTransId="{13E3EA47-C2CA-BB4E-92F2-B16AD4F06DDA}"/>
    <dgm:cxn modelId="{72435C71-5942-164E-AA31-8B81C9EAEDE9}" type="presOf" srcId="{1EE0FA1C-D7F2-8F4B-BEB7-1EE855E246E3}" destId="{CF36F80C-9875-064F-BA27-C928AC606A03}" srcOrd="0" destOrd="0" presId="urn:microsoft.com/office/officeart/2005/8/layout/orgChart1"/>
    <dgm:cxn modelId="{C865FA71-509F-3044-9A6A-D5FAABE4EC00}" srcId="{E2F737AC-0A6E-7840-8D85-DD41EC32A0B0}" destId="{8842C9C0-0AD5-3145-A662-BEF58DD6B1F2}" srcOrd="2" destOrd="0" parTransId="{3C6D4833-878D-FF4F-B2A7-F3A876F3141D}" sibTransId="{AB2F6576-E404-C749-9DF4-396C9443F398}"/>
    <dgm:cxn modelId="{EE441072-D94E-514E-A055-757E951FBABC}" type="presOf" srcId="{8842C9C0-0AD5-3145-A662-BEF58DD6B1F2}" destId="{EF77C787-1D6E-3A44-BEFA-9AD0231A2FE6}" srcOrd="0" destOrd="0" presId="urn:microsoft.com/office/officeart/2005/8/layout/orgChart1"/>
    <dgm:cxn modelId="{FD4A5552-57FE-6A43-BD15-D252F469C046}" srcId="{E2F737AC-0A6E-7840-8D85-DD41EC32A0B0}" destId="{31B27D6C-1897-ED47-8FC3-4B96F3B49255}" srcOrd="3" destOrd="0" parTransId="{5ACEBB6D-C260-2346-AE8E-3924A56439BE}" sibTransId="{E1E3C586-60FB-E44B-A4EC-7D891A09AC6C}"/>
    <dgm:cxn modelId="{440AC27A-1EC7-D148-9840-10ED61F425E7}" srcId="{B9EEBE2A-4B58-4E4B-B44B-560218A5F813}" destId="{6C119E62-AEF3-894E-9939-7F1AF4D8D536}" srcOrd="2" destOrd="0" parTransId="{7B35AB06-8C78-894E-A571-793BFAD41BF1}" sibTransId="{475AF7DA-7A0F-CE4B-8CBB-DB697EEB6AD5}"/>
    <dgm:cxn modelId="{B875E780-3C29-7E4D-8CF4-10648678417D}" srcId="{6C119E62-AEF3-894E-9939-7F1AF4D8D536}" destId="{68A0B93C-37B7-3947-98C9-62A8C312E819}" srcOrd="0" destOrd="0" parTransId="{5262C65D-1E70-E643-9C23-937EFE841CB0}" sibTransId="{EE3513A9-C259-0743-AA20-E57B388E6267}"/>
    <dgm:cxn modelId="{CBFFD384-75C7-A742-B9BD-7CA3C47482FD}" type="presOf" srcId="{AFBB3D1C-2425-7749-9C62-0497B0A846BF}" destId="{F6858E24-4626-DA45-A3F5-85231D98FA4D}" srcOrd="0" destOrd="0" presId="urn:microsoft.com/office/officeart/2005/8/layout/orgChart1"/>
    <dgm:cxn modelId="{7BC0A386-6829-C444-8271-F5F38C7470C9}" type="presOf" srcId="{BDF6CC79-6FE7-0D41-9D7B-2B3AF4F0243D}" destId="{BB8E3528-53EE-E944-B4BE-7E045ED3E2C7}" srcOrd="0" destOrd="0" presId="urn:microsoft.com/office/officeart/2005/8/layout/orgChart1"/>
    <dgm:cxn modelId="{0518E887-BBAF-6344-A226-49C1B04B293A}" type="presOf" srcId="{02A97C2D-7B8B-9049-8933-02C699674EB9}" destId="{00D252D9-EC87-464B-9FD5-FC0F0CB8D542}" srcOrd="1" destOrd="0" presId="urn:microsoft.com/office/officeart/2005/8/layout/orgChart1"/>
    <dgm:cxn modelId="{631C7B8C-FB25-B54F-A351-D70C4B5A7FEA}" type="presOf" srcId="{CDD15CFA-C0EC-2044-AC96-DE5FA9B37F75}" destId="{C867145E-217D-3B40-BB35-B3D5494C4981}" srcOrd="1" destOrd="0" presId="urn:microsoft.com/office/officeart/2005/8/layout/orgChart1"/>
    <dgm:cxn modelId="{48ED7F99-4AAC-9842-A124-ECEB2A32F466}" type="presOf" srcId="{6131389C-47D4-7246-8B8C-EC7D61BE8850}" destId="{89EE2078-8715-BA4D-8A39-D6D624FA1B59}" srcOrd="0" destOrd="0" presId="urn:microsoft.com/office/officeart/2005/8/layout/orgChart1"/>
    <dgm:cxn modelId="{93B91A9D-C59A-F746-845D-4CA20F21F601}" type="presOf" srcId="{E93F45B8-DB6A-834A-B48B-239E2E6F1F99}" destId="{8A231B09-6183-FE4A-94A5-E592DA3B5F2F}" srcOrd="0" destOrd="0" presId="urn:microsoft.com/office/officeart/2005/8/layout/orgChart1"/>
    <dgm:cxn modelId="{E829ECA0-CD32-B743-81BC-1E2D3BA9A1F6}" type="presOf" srcId="{09488846-CD1F-1845-9EE4-0ECF7F574718}" destId="{752E23D2-DF1C-F142-82F1-DAE4CE2B773E}" srcOrd="0" destOrd="0" presId="urn:microsoft.com/office/officeart/2005/8/layout/orgChart1"/>
    <dgm:cxn modelId="{810E61A3-264F-A142-82DE-4840D2795952}" type="presOf" srcId="{40D2738A-4737-0940-86F1-95F33AE13903}" destId="{0F0963A5-6E53-8947-BCF0-9C879A46A47A}" srcOrd="0" destOrd="0" presId="urn:microsoft.com/office/officeart/2005/8/layout/orgChart1"/>
    <dgm:cxn modelId="{7DBD80A3-130C-4240-9C55-D1E2BBCAC927}" type="presOf" srcId="{31B27D6C-1897-ED47-8FC3-4B96F3B49255}" destId="{226BB500-2B47-E147-9C9C-9C92E20B2E01}" srcOrd="1" destOrd="0" presId="urn:microsoft.com/office/officeart/2005/8/layout/orgChart1"/>
    <dgm:cxn modelId="{0EBD25AA-E025-AE42-8A53-CBFFFE945AB3}" type="presOf" srcId="{10FC471D-258E-534B-B890-F6349C8D0C1B}" destId="{AD455A27-D583-1141-B45F-89B3A8E3E29D}" srcOrd="0" destOrd="0" presId="urn:microsoft.com/office/officeart/2005/8/layout/orgChart1"/>
    <dgm:cxn modelId="{232804AF-F03A-5C41-8730-9C9AFABE59B8}" type="presOf" srcId="{5ACEBB6D-C260-2346-AE8E-3924A56439BE}" destId="{65A4AC16-CBA9-D440-BB5F-9DD15AF1E994}" srcOrd="0" destOrd="0" presId="urn:microsoft.com/office/officeart/2005/8/layout/orgChart1"/>
    <dgm:cxn modelId="{66F8D4B7-E53B-8F47-9760-2AB10F86B45C}" type="presOf" srcId="{09488846-CD1F-1845-9EE4-0ECF7F574718}" destId="{7FDC8218-3471-8743-871F-2CC12E2DFBCD}" srcOrd="1" destOrd="0" presId="urn:microsoft.com/office/officeart/2005/8/layout/orgChart1"/>
    <dgm:cxn modelId="{1C1B4EB8-AC51-3F4D-B78D-9ECBAF4C337D}" srcId="{146C8401-9673-7140-9965-7ED2E1361B6B}" destId="{28069996-4462-FD4E-B541-C47C4E5A136C}" srcOrd="1" destOrd="0" parTransId="{7E9F86EF-A6C0-B14B-93F5-15117D2C2E3C}" sibTransId="{2C8B079D-DB68-5449-8E05-53D1965F29B8}"/>
    <dgm:cxn modelId="{C15F35B9-7FF0-8043-98D5-B05B228C14A4}" srcId="{E2F737AC-0A6E-7840-8D85-DD41EC32A0B0}" destId="{CDD15CFA-C0EC-2044-AC96-DE5FA9B37F75}" srcOrd="0" destOrd="0" parTransId="{AFBB3D1C-2425-7749-9C62-0497B0A846BF}" sibTransId="{41E323EC-2499-6E49-9310-AFBDCB0A8D6F}"/>
    <dgm:cxn modelId="{B6B0F4BA-612A-9246-9C62-41824FDF2AB2}" type="presOf" srcId="{F23CFC51-5D7E-4244-9CA4-CA494A236E5C}" destId="{1FC880F8-BD2D-A34F-94C9-311DCD399FDA}" srcOrd="0" destOrd="0" presId="urn:microsoft.com/office/officeart/2005/8/layout/orgChart1"/>
    <dgm:cxn modelId="{99E297BD-CBDA-AE49-84D3-F43DFB0B0E68}" type="presOf" srcId="{1F9F8086-7CA3-F246-8704-7420BC97C47E}" destId="{2022CDE4-7D98-334D-8E2B-3E13965B85BF}" srcOrd="0" destOrd="0" presId="urn:microsoft.com/office/officeart/2005/8/layout/orgChart1"/>
    <dgm:cxn modelId="{C1629EBF-93C2-314B-9AC1-C46AF6CE9CBD}" type="presOf" srcId="{3C117E9E-CCF3-6948-B114-82A451830FFD}" destId="{7AEDF5A1-0E07-AD49-B8D8-DE86349A901F}" srcOrd="1" destOrd="0" presId="urn:microsoft.com/office/officeart/2005/8/layout/orgChart1"/>
    <dgm:cxn modelId="{F24752C2-55A2-FF40-9C1D-03926F020809}" type="presOf" srcId="{CDD15CFA-C0EC-2044-AC96-DE5FA9B37F75}" destId="{5D773EDB-BC86-3642-ABAB-330FFF7F5B1D}" srcOrd="0" destOrd="0" presId="urn:microsoft.com/office/officeart/2005/8/layout/orgChart1"/>
    <dgm:cxn modelId="{89C231C9-2FE1-634D-81D3-F512B0B4F637}" type="presOf" srcId="{8842C9C0-0AD5-3145-A662-BEF58DD6B1F2}" destId="{BFFA9AFE-1940-1241-A519-73C16EC546F3}" srcOrd="1" destOrd="0" presId="urn:microsoft.com/office/officeart/2005/8/layout/orgChart1"/>
    <dgm:cxn modelId="{20AD16CA-066B-3F4A-B6C6-7CD499D91DBC}" type="presOf" srcId="{68A0B93C-37B7-3947-98C9-62A8C312E819}" destId="{C3D78C36-414A-224C-A151-6ACD8461C9F1}" srcOrd="1" destOrd="0" presId="urn:microsoft.com/office/officeart/2005/8/layout/orgChart1"/>
    <dgm:cxn modelId="{C82BA3CE-10BB-E84A-BA5A-CB113F952EE3}" srcId="{0BC7FEFF-DBC6-5848-87A9-D1B4679DBB99}" destId="{10FC471D-258E-534B-B890-F6349C8D0C1B}" srcOrd="1" destOrd="0" parTransId="{6354E493-AB29-0146-9A89-A68804B54799}" sibTransId="{99D42E72-F315-4A4E-9D02-5B8B4415BB2D}"/>
    <dgm:cxn modelId="{D6239ACF-FC30-AC4E-8EFA-940490E27FF9}" type="presOf" srcId="{E2F737AC-0A6E-7840-8D85-DD41EC32A0B0}" destId="{9B553E10-6A79-1540-9C4A-EDD84732834C}" srcOrd="0" destOrd="0" presId="urn:microsoft.com/office/officeart/2005/8/layout/orgChart1"/>
    <dgm:cxn modelId="{3CF8E1CF-EAA5-BE49-821E-93793F0FEB87}" srcId="{40D2738A-4737-0940-86F1-95F33AE13903}" destId="{B9EEBE2A-4B58-4E4B-B44B-560218A5F813}" srcOrd="0" destOrd="0" parTransId="{0A37B97A-8E5C-F94E-BD13-6B83D0297F82}" sibTransId="{BCD2B751-BF68-034C-90CC-A05962E81A89}"/>
    <dgm:cxn modelId="{56EECFDF-D433-8C43-9A3A-4ECF1BB705B1}" type="presOf" srcId="{B9EEBE2A-4B58-4E4B-B44B-560218A5F813}" destId="{85C868DB-2A66-2640-8ADF-7BE0CA4F1D91}" srcOrd="0" destOrd="0" presId="urn:microsoft.com/office/officeart/2005/8/layout/orgChart1"/>
    <dgm:cxn modelId="{A78142E1-5238-364D-8BE0-7F7C00EE9042}" type="presOf" srcId="{5262C65D-1E70-E643-9C23-937EFE841CB0}" destId="{2B1AD3C1-A8E6-F34A-8F18-95B279C8AAF7}" srcOrd="0" destOrd="0" presId="urn:microsoft.com/office/officeart/2005/8/layout/orgChart1"/>
    <dgm:cxn modelId="{ED18B9EA-635E-E94D-83A7-BE4DA65CCC14}" type="presOf" srcId="{3D0000A4-C9C9-944C-BBC0-9C45F298E1A4}" destId="{5201D36A-3CBB-234A-9D4A-912DB6E06E0A}" srcOrd="1" destOrd="0" presId="urn:microsoft.com/office/officeart/2005/8/layout/orgChart1"/>
    <dgm:cxn modelId="{F09597EE-2A72-8A48-B7C5-E6C7BD410E63}" type="presOf" srcId="{E2F737AC-0A6E-7840-8D85-DD41EC32A0B0}" destId="{B4164E01-73A0-6749-88BB-A74FCD11CEEC}" srcOrd="1" destOrd="0" presId="urn:microsoft.com/office/officeart/2005/8/layout/orgChart1"/>
    <dgm:cxn modelId="{9F1516F0-8709-6E43-BCD0-78CFD97448A7}" type="presOf" srcId="{E93F45B8-DB6A-834A-B48B-239E2E6F1F99}" destId="{575CD839-5C8D-F84C-9F66-9195B9E6FE43}" srcOrd="1" destOrd="0" presId="urn:microsoft.com/office/officeart/2005/8/layout/orgChart1"/>
    <dgm:cxn modelId="{67E1BAF0-9831-A04A-AA23-683754F74D71}" type="presOf" srcId="{146C8401-9673-7140-9965-7ED2E1361B6B}" destId="{385C1F6B-8F38-FA43-9F04-3290D9F8FD28}" srcOrd="0" destOrd="0" presId="urn:microsoft.com/office/officeart/2005/8/layout/orgChart1"/>
    <dgm:cxn modelId="{A52268F1-0DB8-034D-B7A2-941E06A14C48}" type="presOf" srcId="{6C119E62-AEF3-894E-9939-7F1AF4D8D536}" destId="{2A2C74B0-7EF0-AE43-98D3-58EDA7E9AB44}" srcOrd="0" destOrd="0" presId="urn:microsoft.com/office/officeart/2005/8/layout/orgChart1"/>
    <dgm:cxn modelId="{65436AFD-924B-CE4F-B57B-F45D2A2B675D}" type="presOf" srcId="{28069996-4462-FD4E-B541-C47C4E5A136C}" destId="{FA21B7E9-6935-6440-920F-6F63243A662C}" srcOrd="0" destOrd="0" presId="urn:microsoft.com/office/officeart/2005/8/layout/orgChart1"/>
    <dgm:cxn modelId="{01E4E3FE-1065-6544-AFE7-3205832E8A02}" srcId="{6C119E62-AEF3-894E-9939-7F1AF4D8D536}" destId="{02A97C2D-7B8B-9049-8933-02C699674EB9}" srcOrd="2" destOrd="0" parTransId="{EF9BC55A-D666-DC48-AE80-6CEEE19747A9}" sibTransId="{D75C3D38-1A59-F64E-A38B-6CA120FC9F07}"/>
    <dgm:cxn modelId="{E704FA17-CF63-8C44-894A-317502B506D5}" type="presParOf" srcId="{0F0963A5-6E53-8947-BCF0-9C879A46A47A}" destId="{DBAA3847-5A2C-1045-86E6-16568F7AADB8}" srcOrd="0" destOrd="0" presId="urn:microsoft.com/office/officeart/2005/8/layout/orgChart1"/>
    <dgm:cxn modelId="{168131F4-3E5B-2F41-8FB6-995DEE77DF52}" type="presParOf" srcId="{DBAA3847-5A2C-1045-86E6-16568F7AADB8}" destId="{E550BC17-CE62-074D-BA3E-F3A2D1BDCDA6}" srcOrd="0" destOrd="0" presId="urn:microsoft.com/office/officeart/2005/8/layout/orgChart1"/>
    <dgm:cxn modelId="{C61EAAE7-1F21-694F-8AF4-AE7560BD9D40}" type="presParOf" srcId="{E550BC17-CE62-074D-BA3E-F3A2D1BDCDA6}" destId="{85C868DB-2A66-2640-8ADF-7BE0CA4F1D91}" srcOrd="0" destOrd="0" presId="urn:microsoft.com/office/officeart/2005/8/layout/orgChart1"/>
    <dgm:cxn modelId="{4AD46D36-3355-E142-8D2A-D883C05111C8}" type="presParOf" srcId="{E550BC17-CE62-074D-BA3E-F3A2D1BDCDA6}" destId="{113B1165-201E-3045-BB35-024012F7FE8F}" srcOrd="1" destOrd="0" presId="urn:microsoft.com/office/officeart/2005/8/layout/orgChart1"/>
    <dgm:cxn modelId="{DBDF8225-F004-0546-95AE-F7706BC8DE3D}" type="presParOf" srcId="{DBAA3847-5A2C-1045-86E6-16568F7AADB8}" destId="{2103231D-D18A-C74C-90D2-0FCD28A8BBC9}" srcOrd="1" destOrd="0" presId="urn:microsoft.com/office/officeart/2005/8/layout/orgChart1"/>
    <dgm:cxn modelId="{94D21AA2-C9E9-5D48-BF90-A35278BB8A11}" type="presParOf" srcId="{2103231D-D18A-C74C-90D2-0FCD28A8BBC9}" destId="{BB8E3528-53EE-E944-B4BE-7E045ED3E2C7}" srcOrd="0" destOrd="0" presId="urn:microsoft.com/office/officeart/2005/8/layout/orgChart1"/>
    <dgm:cxn modelId="{A9A03124-6E87-B547-B875-7FB7C1D05329}" type="presParOf" srcId="{2103231D-D18A-C74C-90D2-0FCD28A8BBC9}" destId="{2DB7F6C6-8BBC-654D-8520-5C2722269EE9}" srcOrd="1" destOrd="0" presId="urn:microsoft.com/office/officeart/2005/8/layout/orgChart1"/>
    <dgm:cxn modelId="{F7F402DB-9900-3B44-8607-833CA0A45E7D}" type="presParOf" srcId="{2DB7F6C6-8BBC-654D-8520-5C2722269EE9}" destId="{DCB5E168-92E9-3944-9277-BA111BB2025B}" srcOrd="0" destOrd="0" presId="urn:microsoft.com/office/officeart/2005/8/layout/orgChart1"/>
    <dgm:cxn modelId="{88FBC25F-B430-EF4D-B2AF-C1A1B75E8996}" type="presParOf" srcId="{DCB5E168-92E9-3944-9277-BA111BB2025B}" destId="{385C1F6B-8F38-FA43-9F04-3290D9F8FD28}" srcOrd="0" destOrd="0" presId="urn:microsoft.com/office/officeart/2005/8/layout/orgChart1"/>
    <dgm:cxn modelId="{449AA6F4-5C98-3149-894E-F2FE66D1F013}" type="presParOf" srcId="{DCB5E168-92E9-3944-9277-BA111BB2025B}" destId="{39300262-42A9-2048-B374-C99297DC8B6B}" srcOrd="1" destOrd="0" presId="urn:microsoft.com/office/officeart/2005/8/layout/orgChart1"/>
    <dgm:cxn modelId="{1C9C1C78-FBCB-1347-A585-4ED0708B3A6F}" type="presParOf" srcId="{2DB7F6C6-8BBC-654D-8520-5C2722269EE9}" destId="{2704BE9E-1BB2-DF4E-AE09-5F9A38BB69E4}" srcOrd="1" destOrd="0" presId="urn:microsoft.com/office/officeart/2005/8/layout/orgChart1"/>
    <dgm:cxn modelId="{4AC4FBB3-90A1-A640-9149-E40A1CD26CD7}" type="presParOf" srcId="{2704BE9E-1BB2-DF4E-AE09-5F9A38BB69E4}" destId="{34B035D3-C73A-034D-B928-2C8F300C10FF}" srcOrd="0" destOrd="0" presId="urn:microsoft.com/office/officeart/2005/8/layout/orgChart1"/>
    <dgm:cxn modelId="{19AF2CAB-0F9A-A749-AFB1-BE456E8076CF}" type="presParOf" srcId="{2704BE9E-1BB2-DF4E-AE09-5F9A38BB69E4}" destId="{F38D65D2-2160-6747-9F16-D79510A873D6}" srcOrd="1" destOrd="0" presId="urn:microsoft.com/office/officeart/2005/8/layout/orgChart1"/>
    <dgm:cxn modelId="{F947BB66-2C99-8E46-BF2A-31A246C7B3AC}" type="presParOf" srcId="{F38D65D2-2160-6747-9F16-D79510A873D6}" destId="{1E7F427D-A05F-BE4C-8432-9085DB168C26}" srcOrd="0" destOrd="0" presId="urn:microsoft.com/office/officeart/2005/8/layout/orgChart1"/>
    <dgm:cxn modelId="{FB76C997-8D77-9142-B661-65CFD21F37BE}" type="presParOf" srcId="{1E7F427D-A05F-BE4C-8432-9085DB168C26}" destId="{48BBCFCA-8945-9440-A472-058CF41D0DBA}" srcOrd="0" destOrd="0" presId="urn:microsoft.com/office/officeart/2005/8/layout/orgChart1"/>
    <dgm:cxn modelId="{2C2F2FE3-9E82-F54C-8B8B-E459649F71D7}" type="presParOf" srcId="{1E7F427D-A05F-BE4C-8432-9085DB168C26}" destId="{5201D36A-3CBB-234A-9D4A-912DB6E06E0A}" srcOrd="1" destOrd="0" presId="urn:microsoft.com/office/officeart/2005/8/layout/orgChart1"/>
    <dgm:cxn modelId="{3B782551-6391-7142-A8DA-EC7AC3B0A720}" type="presParOf" srcId="{F38D65D2-2160-6747-9F16-D79510A873D6}" destId="{8556B688-15BF-D14A-85EF-0B4C07CA6FA6}" srcOrd="1" destOrd="0" presId="urn:microsoft.com/office/officeart/2005/8/layout/orgChart1"/>
    <dgm:cxn modelId="{F96B80E4-8CD5-274D-A224-AEBCFF1611F7}" type="presParOf" srcId="{F38D65D2-2160-6747-9F16-D79510A873D6}" destId="{4973A2F9-3A4E-F845-9E52-64D472A0B8E5}" srcOrd="2" destOrd="0" presId="urn:microsoft.com/office/officeart/2005/8/layout/orgChart1"/>
    <dgm:cxn modelId="{BEA16A33-A887-B246-A8D0-34C2AFB2C4BF}" type="presParOf" srcId="{2704BE9E-1BB2-DF4E-AE09-5F9A38BB69E4}" destId="{ACB0DDE5-B918-5F42-83FF-FE4332ECE652}" srcOrd="2" destOrd="0" presId="urn:microsoft.com/office/officeart/2005/8/layout/orgChart1"/>
    <dgm:cxn modelId="{74ADBD9E-42EC-C44F-BD16-2F1731D12B6A}" type="presParOf" srcId="{2704BE9E-1BB2-DF4E-AE09-5F9A38BB69E4}" destId="{B737335F-AF4F-374D-9F12-878D468C25BA}" srcOrd="3" destOrd="0" presId="urn:microsoft.com/office/officeart/2005/8/layout/orgChart1"/>
    <dgm:cxn modelId="{A1B75294-3E2C-E842-8556-5BA3AB90FD51}" type="presParOf" srcId="{B737335F-AF4F-374D-9F12-878D468C25BA}" destId="{3C3B4C2C-A626-0E45-BE40-C9E9B0BE7708}" srcOrd="0" destOrd="0" presId="urn:microsoft.com/office/officeart/2005/8/layout/orgChart1"/>
    <dgm:cxn modelId="{B3EAFF29-E84C-9441-BAB3-ABA28531A5C3}" type="presParOf" srcId="{3C3B4C2C-A626-0E45-BE40-C9E9B0BE7708}" destId="{FA21B7E9-6935-6440-920F-6F63243A662C}" srcOrd="0" destOrd="0" presId="urn:microsoft.com/office/officeart/2005/8/layout/orgChart1"/>
    <dgm:cxn modelId="{B74F3084-5666-A640-B1CD-EF2C5723E838}" type="presParOf" srcId="{3C3B4C2C-A626-0E45-BE40-C9E9B0BE7708}" destId="{C3CA4063-11A9-664B-B02A-71EE7C6899DF}" srcOrd="1" destOrd="0" presId="urn:microsoft.com/office/officeart/2005/8/layout/orgChart1"/>
    <dgm:cxn modelId="{CB2D0CA2-169F-4641-93F3-CE39B8A8FB96}" type="presParOf" srcId="{B737335F-AF4F-374D-9F12-878D468C25BA}" destId="{E3011E60-24CF-4643-8848-6CDE55CCB1F1}" srcOrd="1" destOrd="0" presId="urn:microsoft.com/office/officeart/2005/8/layout/orgChart1"/>
    <dgm:cxn modelId="{7EB1A8F4-F54A-FB49-A52C-F4BA9F1CE6D6}" type="presParOf" srcId="{B737335F-AF4F-374D-9F12-878D468C25BA}" destId="{56D349BA-0B95-0C4C-B5AA-FFAB969E178D}" srcOrd="2" destOrd="0" presId="urn:microsoft.com/office/officeart/2005/8/layout/orgChart1"/>
    <dgm:cxn modelId="{BE0085C2-5872-3A4D-AE69-F03409F39CA9}" type="presParOf" srcId="{2DB7F6C6-8BBC-654D-8520-5C2722269EE9}" destId="{788BEB6B-F347-E341-BE77-24FD3DA5547E}" srcOrd="2" destOrd="0" presId="urn:microsoft.com/office/officeart/2005/8/layout/orgChart1"/>
    <dgm:cxn modelId="{91ABE00B-4EF4-3148-8375-1EA9B822031D}" type="presParOf" srcId="{2103231D-D18A-C74C-90D2-0FCD28A8BBC9}" destId="{54AD3720-6E0B-D542-B564-1FCA13B3F417}" srcOrd="2" destOrd="0" presId="urn:microsoft.com/office/officeart/2005/8/layout/orgChart1"/>
    <dgm:cxn modelId="{692A8E7B-ACF2-F347-A186-0A9EE326D72F}" type="presParOf" srcId="{2103231D-D18A-C74C-90D2-0FCD28A8BBC9}" destId="{F415B69C-7B42-1640-93B0-E0B8C90669E9}" srcOrd="3" destOrd="0" presId="urn:microsoft.com/office/officeart/2005/8/layout/orgChart1"/>
    <dgm:cxn modelId="{E112B6C8-B9F2-9444-AEB4-977A3E372FF4}" type="presParOf" srcId="{F415B69C-7B42-1640-93B0-E0B8C90669E9}" destId="{94A72C57-F8CE-0249-9A27-D1A275F65137}" srcOrd="0" destOrd="0" presId="urn:microsoft.com/office/officeart/2005/8/layout/orgChart1"/>
    <dgm:cxn modelId="{65434D50-B355-C84D-8507-5581F0E67192}" type="presParOf" srcId="{94A72C57-F8CE-0249-9A27-D1A275F65137}" destId="{CD7038EE-65FA-3542-8D3B-824328ABBDAD}" srcOrd="0" destOrd="0" presId="urn:microsoft.com/office/officeart/2005/8/layout/orgChart1"/>
    <dgm:cxn modelId="{EE03234D-D9A3-AC45-8103-5CCB8A722E5D}" type="presParOf" srcId="{94A72C57-F8CE-0249-9A27-D1A275F65137}" destId="{5807E902-19E9-0545-9DDC-A761A1DEA323}" srcOrd="1" destOrd="0" presId="urn:microsoft.com/office/officeart/2005/8/layout/orgChart1"/>
    <dgm:cxn modelId="{2F6882F8-AAF2-6B4F-8428-69E0AC0D7F6A}" type="presParOf" srcId="{F415B69C-7B42-1640-93B0-E0B8C90669E9}" destId="{17A9BE7C-2FB4-4D4E-A378-AB6FE133A300}" srcOrd="1" destOrd="0" presId="urn:microsoft.com/office/officeart/2005/8/layout/orgChart1"/>
    <dgm:cxn modelId="{853675BC-4675-2D44-955A-2F91CCF4FC9E}" type="presParOf" srcId="{17A9BE7C-2FB4-4D4E-A378-AB6FE133A300}" destId="{C158BE8C-D8D0-FF42-ADE8-7E0688BAFD6D}" srcOrd="0" destOrd="0" presId="urn:microsoft.com/office/officeart/2005/8/layout/orgChart1"/>
    <dgm:cxn modelId="{37D94502-0B9C-3940-8D48-CFDFD2F13932}" type="presParOf" srcId="{17A9BE7C-2FB4-4D4E-A378-AB6FE133A300}" destId="{1F8D946E-A197-2D47-96B1-DDF374E9F038}" srcOrd="1" destOrd="0" presId="urn:microsoft.com/office/officeart/2005/8/layout/orgChart1"/>
    <dgm:cxn modelId="{614DD28E-8EC0-9441-8353-4BFECED4E625}" type="presParOf" srcId="{1F8D946E-A197-2D47-96B1-DDF374E9F038}" destId="{1C792E55-131C-1A48-9CC4-72228E0687B9}" srcOrd="0" destOrd="0" presId="urn:microsoft.com/office/officeart/2005/8/layout/orgChart1"/>
    <dgm:cxn modelId="{60258998-F14B-D741-9F78-1F229F0ED876}" type="presParOf" srcId="{1C792E55-131C-1A48-9CC4-72228E0687B9}" destId="{78C59FDA-93FB-E94D-A44E-ECB3C202F3F8}" srcOrd="0" destOrd="0" presId="urn:microsoft.com/office/officeart/2005/8/layout/orgChart1"/>
    <dgm:cxn modelId="{42C7BC94-380D-F745-891B-C658EB9FDD6E}" type="presParOf" srcId="{1C792E55-131C-1A48-9CC4-72228E0687B9}" destId="{029CBF96-1D9A-C149-A9AB-65280B73453B}" srcOrd="1" destOrd="0" presId="urn:microsoft.com/office/officeart/2005/8/layout/orgChart1"/>
    <dgm:cxn modelId="{D5243B4B-3B76-7A47-A5B8-9FF57C5F040A}" type="presParOf" srcId="{1F8D946E-A197-2D47-96B1-DDF374E9F038}" destId="{E59360A1-C712-2049-9573-D8EB636E7FEC}" srcOrd="1" destOrd="0" presId="urn:microsoft.com/office/officeart/2005/8/layout/orgChart1"/>
    <dgm:cxn modelId="{12D4E3ED-A115-EA41-83F2-D3595A534FC1}" type="presParOf" srcId="{1F8D946E-A197-2D47-96B1-DDF374E9F038}" destId="{E2B3D22B-C1CA-3543-85A6-4ED891132B2B}" srcOrd="2" destOrd="0" presId="urn:microsoft.com/office/officeart/2005/8/layout/orgChart1"/>
    <dgm:cxn modelId="{C26D3AF3-7555-194B-B92A-511D71966750}" type="presParOf" srcId="{17A9BE7C-2FB4-4D4E-A378-AB6FE133A300}" destId="{3458A634-AEEA-2343-9794-9A1A62767BB6}" srcOrd="2" destOrd="0" presId="urn:microsoft.com/office/officeart/2005/8/layout/orgChart1"/>
    <dgm:cxn modelId="{06315292-62DB-F543-9C54-FE3F51EF52A8}" type="presParOf" srcId="{17A9BE7C-2FB4-4D4E-A378-AB6FE133A300}" destId="{E0B54F9B-C8E2-7242-ACDD-EFB519BBFE11}" srcOrd="3" destOrd="0" presId="urn:microsoft.com/office/officeart/2005/8/layout/orgChart1"/>
    <dgm:cxn modelId="{2DDA335A-EDB5-334B-A949-22999D200BF0}" type="presParOf" srcId="{E0B54F9B-C8E2-7242-ACDD-EFB519BBFE11}" destId="{D86E1315-E3BA-2540-BEEE-75C34C224E1B}" srcOrd="0" destOrd="0" presId="urn:microsoft.com/office/officeart/2005/8/layout/orgChart1"/>
    <dgm:cxn modelId="{7217C999-A71F-C042-8634-FE2488A0D07A}" type="presParOf" srcId="{D86E1315-E3BA-2540-BEEE-75C34C224E1B}" destId="{AD455A27-D583-1141-B45F-89B3A8E3E29D}" srcOrd="0" destOrd="0" presId="urn:microsoft.com/office/officeart/2005/8/layout/orgChart1"/>
    <dgm:cxn modelId="{C646D5DF-80F9-8247-84E8-666161850A84}" type="presParOf" srcId="{D86E1315-E3BA-2540-BEEE-75C34C224E1B}" destId="{E3021D4E-325B-A74F-B24C-9847944BD176}" srcOrd="1" destOrd="0" presId="urn:microsoft.com/office/officeart/2005/8/layout/orgChart1"/>
    <dgm:cxn modelId="{BCFFB3A6-7510-C646-B744-D6E453DFB012}" type="presParOf" srcId="{E0B54F9B-C8E2-7242-ACDD-EFB519BBFE11}" destId="{19A88FBD-B62B-3F4A-A5CD-19B9FDF6E46B}" srcOrd="1" destOrd="0" presId="urn:microsoft.com/office/officeart/2005/8/layout/orgChart1"/>
    <dgm:cxn modelId="{404A890B-5F9B-8443-9458-C25AEF84178B}" type="presParOf" srcId="{E0B54F9B-C8E2-7242-ACDD-EFB519BBFE11}" destId="{EB0071FE-E7EA-0C47-896B-7270F43C22B3}" srcOrd="2" destOrd="0" presId="urn:microsoft.com/office/officeart/2005/8/layout/orgChart1"/>
    <dgm:cxn modelId="{85277C79-4A75-244F-B161-1A9EE8271269}" type="presParOf" srcId="{F415B69C-7B42-1640-93B0-E0B8C90669E9}" destId="{18B72B59-EEE7-D140-A77F-B61A28B1DF20}" srcOrd="2" destOrd="0" presId="urn:microsoft.com/office/officeart/2005/8/layout/orgChart1"/>
    <dgm:cxn modelId="{FC7C580D-A327-894E-B3B4-EBAEA079F02A}" type="presParOf" srcId="{2103231D-D18A-C74C-90D2-0FCD28A8BBC9}" destId="{8A448687-342A-3E4D-93D3-9CCC757C2973}" srcOrd="4" destOrd="0" presId="urn:microsoft.com/office/officeart/2005/8/layout/orgChart1"/>
    <dgm:cxn modelId="{0503C2E3-6A3C-634C-872F-5EC10E471520}" type="presParOf" srcId="{2103231D-D18A-C74C-90D2-0FCD28A8BBC9}" destId="{64F071C4-9291-3840-AF10-EC5371E5CD39}" srcOrd="5" destOrd="0" presId="urn:microsoft.com/office/officeart/2005/8/layout/orgChart1"/>
    <dgm:cxn modelId="{963E1491-D60C-304B-8324-11B583011E28}" type="presParOf" srcId="{64F071C4-9291-3840-AF10-EC5371E5CD39}" destId="{8A63A457-999F-AF42-891C-C62A7D588197}" srcOrd="0" destOrd="0" presId="urn:microsoft.com/office/officeart/2005/8/layout/orgChart1"/>
    <dgm:cxn modelId="{1EE256F0-DAD8-384E-A078-6B10D20583FE}" type="presParOf" srcId="{8A63A457-999F-AF42-891C-C62A7D588197}" destId="{2A2C74B0-7EF0-AE43-98D3-58EDA7E9AB44}" srcOrd="0" destOrd="0" presId="urn:microsoft.com/office/officeart/2005/8/layout/orgChart1"/>
    <dgm:cxn modelId="{DA540030-7596-A74D-999E-8B43C1B9DD29}" type="presParOf" srcId="{8A63A457-999F-AF42-891C-C62A7D588197}" destId="{FEAAA5B2-FD38-B743-A0C1-1A76BEEDDCC8}" srcOrd="1" destOrd="0" presId="urn:microsoft.com/office/officeart/2005/8/layout/orgChart1"/>
    <dgm:cxn modelId="{1B972A95-6ADB-5144-BD27-0F5BD5D6F96C}" type="presParOf" srcId="{64F071C4-9291-3840-AF10-EC5371E5CD39}" destId="{28F233A6-6EAC-7442-B805-4B43862345AB}" srcOrd="1" destOrd="0" presId="urn:microsoft.com/office/officeart/2005/8/layout/orgChart1"/>
    <dgm:cxn modelId="{DBCD8E40-0EF1-824A-838C-4F7802F809CD}" type="presParOf" srcId="{28F233A6-6EAC-7442-B805-4B43862345AB}" destId="{2B1AD3C1-A8E6-F34A-8F18-95B279C8AAF7}" srcOrd="0" destOrd="0" presId="urn:microsoft.com/office/officeart/2005/8/layout/orgChart1"/>
    <dgm:cxn modelId="{7E59B886-232E-8E48-9E55-E171886A1066}" type="presParOf" srcId="{28F233A6-6EAC-7442-B805-4B43862345AB}" destId="{40A640FA-6C8E-9D49-A67F-23A13549DEC5}" srcOrd="1" destOrd="0" presId="urn:microsoft.com/office/officeart/2005/8/layout/orgChart1"/>
    <dgm:cxn modelId="{CC604F93-6C43-6547-92E4-80DDE6D45234}" type="presParOf" srcId="{40A640FA-6C8E-9D49-A67F-23A13549DEC5}" destId="{A476FDA8-2A16-D249-A7E7-0F570EF1B9D0}" srcOrd="0" destOrd="0" presId="urn:microsoft.com/office/officeart/2005/8/layout/orgChart1"/>
    <dgm:cxn modelId="{F18CD772-DEC1-214E-97B4-F9ADF6D0BBB6}" type="presParOf" srcId="{A476FDA8-2A16-D249-A7E7-0F570EF1B9D0}" destId="{D57727FB-32B1-8B44-A13E-06C2B3A07D26}" srcOrd="0" destOrd="0" presId="urn:microsoft.com/office/officeart/2005/8/layout/orgChart1"/>
    <dgm:cxn modelId="{CA18B73C-181E-B047-9367-0880CC3A6361}" type="presParOf" srcId="{A476FDA8-2A16-D249-A7E7-0F570EF1B9D0}" destId="{C3D78C36-414A-224C-A151-6ACD8461C9F1}" srcOrd="1" destOrd="0" presId="urn:microsoft.com/office/officeart/2005/8/layout/orgChart1"/>
    <dgm:cxn modelId="{F4769559-F668-1D4A-8318-F2C6C3269B55}" type="presParOf" srcId="{40A640FA-6C8E-9D49-A67F-23A13549DEC5}" destId="{785393F7-B5D7-DF4F-A5C3-99A5F8518994}" srcOrd="1" destOrd="0" presId="urn:microsoft.com/office/officeart/2005/8/layout/orgChart1"/>
    <dgm:cxn modelId="{5931FD13-B0DD-C24A-B54A-50E8E2FF8997}" type="presParOf" srcId="{40A640FA-6C8E-9D49-A67F-23A13549DEC5}" destId="{73FA55CD-7955-5440-AE0E-DB3FF5891D9E}" srcOrd="2" destOrd="0" presId="urn:microsoft.com/office/officeart/2005/8/layout/orgChart1"/>
    <dgm:cxn modelId="{B484E6D8-2C5A-CB4E-80F7-B8DB32F58687}" type="presParOf" srcId="{28F233A6-6EAC-7442-B805-4B43862345AB}" destId="{89EE2078-8715-BA4D-8A39-D6D624FA1B59}" srcOrd="2" destOrd="0" presId="urn:microsoft.com/office/officeart/2005/8/layout/orgChart1"/>
    <dgm:cxn modelId="{6C20FD82-CAE1-A049-95D7-AF25D7550E24}" type="presParOf" srcId="{28F233A6-6EAC-7442-B805-4B43862345AB}" destId="{98868A26-66A9-9744-A8BE-5E628A5E1704}" srcOrd="3" destOrd="0" presId="urn:microsoft.com/office/officeart/2005/8/layout/orgChart1"/>
    <dgm:cxn modelId="{C2C7E7E7-7365-C645-B4E4-8905229EA851}" type="presParOf" srcId="{98868A26-66A9-9744-A8BE-5E628A5E1704}" destId="{6A6C3E94-16A2-E74B-8F68-B7C39A60DD0E}" srcOrd="0" destOrd="0" presId="urn:microsoft.com/office/officeart/2005/8/layout/orgChart1"/>
    <dgm:cxn modelId="{AFD71D8F-51F4-4A4A-8663-FA890379680A}" type="presParOf" srcId="{6A6C3E94-16A2-E74B-8F68-B7C39A60DD0E}" destId="{9B553E10-6A79-1540-9C4A-EDD84732834C}" srcOrd="0" destOrd="0" presId="urn:microsoft.com/office/officeart/2005/8/layout/orgChart1"/>
    <dgm:cxn modelId="{9AE2EC7C-3B84-834D-AFDC-BEA7EDC0B2FA}" type="presParOf" srcId="{6A6C3E94-16A2-E74B-8F68-B7C39A60DD0E}" destId="{B4164E01-73A0-6749-88BB-A74FCD11CEEC}" srcOrd="1" destOrd="0" presId="urn:microsoft.com/office/officeart/2005/8/layout/orgChart1"/>
    <dgm:cxn modelId="{1BC9E006-3DD7-694B-B4D1-EDF3B6C3E7AC}" type="presParOf" srcId="{98868A26-66A9-9744-A8BE-5E628A5E1704}" destId="{D12A1420-8B5B-D64E-84B9-035CBA8CACC3}" srcOrd="1" destOrd="0" presId="urn:microsoft.com/office/officeart/2005/8/layout/orgChart1"/>
    <dgm:cxn modelId="{BF83F5E7-98EA-F949-9414-67B15EF0EA7D}" type="presParOf" srcId="{D12A1420-8B5B-D64E-84B9-035CBA8CACC3}" destId="{F6858E24-4626-DA45-A3F5-85231D98FA4D}" srcOrd="0" destOrd="0" presId="urn:microsoft.com/office/officeart/2005/8/layout/orgChart1"/>
    <dgm:cxn modelId="{75EA2051-6BF1-9240-A92C-DD1F1FC10C41}" type="presParOf" srcId="{D12A1420-8B5B-D64E-84B9-035CBA8CACC3}" destId="{67C44642-BB92-FF49-9F59-53434F96971B}" srcOrd="1" destOrd="0" presId="urn:microsoft.com/office/officeart/2005/8/layout/orgChart1"/>
    <dgm:cxn modelId="{5C0FE1CE-EA60-0F4D-AE4D-7F5CCE6A06E6}" type="presParOf" srcId="{67C44642-BB92-FF49-9F59-53434F96971B}" destId="{0381657B-ECB5-A443-BA23-3A0716D1993C}" srcOrd="0" destOrd="0" presId="urn:microsoft.com/office/officeart/2005/8/layout/orgChart1"/>
    <dgm:cxn modelId="{4AF0DAA8-C178-DF46-A6BF-05CA62268479}" type="presParOf" srcId="{0381657B-ECB5-A443-BA23-3A0716D1993C}" destId="{5D773EDB-BC86-3642-ABAB-330FFF7F5B1D}" srcOrd="0" destOrd="0" presId="urn:microsoft.com/office/officeart/2005/8/layout/orgChart1"/>
    <dgm:cxn modelId="{6C46CC9C-55E2-A942-B423-FBC423FE2797}" type="presParOf" srcId="{0381657B-ECB5-A443-BA23-3A0716D1993C}" destId="{C867145E-217D-3B40-BB35-B3D5494C4981}" srcOrd="1" destOrd="0" presId="urn:microsoft.com/office/officeart/2005/8/layout/orgChart1"/>
    <dgm:cxn modelId="{937144FF-F654-E94F-A116-E30592ADF0E9}" type="presParOf" srcId="{67C44642-BB92-FF49-9F59-53434F96971B}" destId="{60A0A09E-C7DF-D44A-BB48-D89D8044EFCD}" srcOrd="1" destOrd="0" presId="urn:microsoft.com/office/officeart/2005/8/layout/orgChart1"/>
    <dgm:cxn modelId="{CD51EE04-99AC-5048-B810-B0952CE201B1}" type="presParOf" srcId="{67C44642-BB92-FF49-9F59-53434F96971B}" destId="{14ABDD36-98D1-944D-984B-4EFC7539FE55}" srcOrd="2" destOrd="0" presId="urn:microsoft.com/office/officeart/2005/8/layout/orgChart1"/>
    <dgm:cxn modelId="{DC5284FF-6C59-4144-A572-5237D491582F}" type="presParOf" srcId="{D12A1420-8B5B-D64E-84B9-035CBA8CACC3}" destId="{CF36F80C-9875-064F-BA27-C928AC606A03}" srcOrd="2" destOrd="0" presId="urn:microsoft.com/office/officeart/2005/8/layout/orgChart1"/>
    <dgm:cxn modelId="{7BAE83FB-8A0E-6D42-8449-0C748DBACBAB}" type="presParOf" srcId="{D12A1420-8B5B-D64E-84B9-035CBA8CACC3}" destId="{FACC7A5E-EE86-C048-959F-885F0E359B77}" srcOrd="3" destOrd="0" presId="urn:microsoft.com/office/officeart/2005/8/layout/orgChart1"/>
    <dgm:cxn modelId="{18748674-B6AE-C441-A8C0-667411A94064}" type="presParOf" srcId="{FACC7A5E-EE86-C048-959F-885F0E359B77}" destId="{44B05770-85C8-9E49-B557-A9C20D5C588A}" srcOrd="0" destOrd="0" presId="urn:microsoft.com/office/officeart/2005/8/layout/orgChart1"/>
    <dgm:cxn modelId="{555FEFBA-B82F-214A-B41F-511A45D164D5}" type="presParOf" srcId="{44B05770-85C8-9E49-B557-A9C20D5C588A}" destId="{28F44C15-CAF4-3C4B-BC80-FF99683C3F72}" srcOrd="0" destOrd="0" presId="urn:microsoft.com/office/officeart/2005/8/layout/orgChart1"/>
    <dgm:cxn modelId="{A5B66065-B4FD-CB40-AABE-9ACC0D8C23D9}" type="presParOf" srcId="{44B05770-85C8-9E49-B557-A9C20D5C588A}" destId="{7AEDF5A1-0E07-AD49-B8D8-DE86349A901F}" srcOrd="1" destOrd="0" presId="urn:microsoft.com/office/officeart/2005/8/layout/orgChart1"/>
    <dgm:cxn modelId="{5663B0B7-15FA-DC42-83E2-71FC9FE46C5A}" type="presParOf" srcId="{FACC7A5E-EE86-C048-959F-885F0E359B77}" destId="{02513624-5BE8-3A43-A8A0-37C444686AC9}" srcOrd="1" destOrd="0" presId="urn:microsoft.com/office/officeart/2005/8/layout/orgChart1"/>
    <dgm:cxn modelId="{FFFF8CE2-C10E-8646-B540-20C6E277608A}" type="presParOf" srcId="{FACC7A5E-EE86-C048-959F-885F0E359B77}" destId="{7DDBEB64-4B6E-E645-8CB1-F573EDB259E0}" srcOrd="2" destOrd="0" presId="urn:microsoft.com/office/officeart/2005/8/layout/orgChart1"/>
    <dgm:cxn modelId="{DDE8FD5D-B62E-9646-A436-18DE097A4106}" type="presParOf" srcId="{D12A1420-8B5B-D64E-84B9-035CBA8CACC3}" destId="{256A2A4A-4265-1140-BFEF-24E5F2DEAE3F}" srcOrd="4" destOrd="0" presId="urn:microsoft.com/office/officeart/2005/8/layout/orgChart1"/>
    <dgm:cxn modelId="{9AB5ADB2-D37E-AC4E-8C9F-C38E4DCBD696}" type="presParOf" srcId="{D12A1420-8B5B-D64E-84B9-035CBA8CACC3}" destId="{04DE012B-96E1-3445-9C6B-7A48FD53F3BA}" srcOrd="5" destOrd="0" presId="urn:microsoft.com/office/officeart/2005/8/layout/orgChart1"/>
    <dgm:cxn modelId="{6071408E-6453-014F-9890-D815CBC51246}" type="presParOf" srcId="{04DE012B-96E1-3445-9C6B-7A48FD53F3BA}" destId="{06B3ACD5-8CAB-6049-BCAA-00ED0F9577D2}" srcOrd="0" destOrd="0" presId="urn:microsoft.com/office/officeart/2005/8/layout/orgChart1"/>
    <dgm:cxn modelId="{1378BAA0-AF85-FC4D-9657-A2F833B8C763}" type="presParOf" srcId="{06B3ACD5-8CAB-6049-BCAA-00ED0F9577D2}" destId="{EF77C787-1D6E-3A44-BEFA-9AD0231A2FE6}" srcOrd="0" destOrd="0" presId="urn:microsoft.com/office/officeart/2005/8/layout/orgChart1"/>
    <dgm:cxn modelId="{FEE8687E-A323-794E-9EA7-80259DFD44AE}" type="presParOf" srcId="{06B3ACD5-8CAB-6049-BCAA-00ED0F9577D2}" destId="{BFFA9AFE-1940-1241-A519-73C16EC546F3}" srcOrd="1" destOrd="0" presId="urn:microsoft.com/office/officeart/2005/8/layout/orgChart1"/>
    <dgm:cxn modelId="{96D06DCD-6B1E-4F46-BC65-135B4CE26639}" type="presParOf" srcId="{04DE012B-96E1-3445-9C6B-7A48FD53F3BA}" destId="{37C7DDA8-80E1-9C4D-81BE-68DE14DEB162}" srcOrd="1" destOrd="0" presId="urn:microsoft.com/office/officeart/2005/8/layout/orgChart1"/>
    <dgm:cxn modelId="{DD998AD5-9490-374F-A276-2D3219BFC34F}" type="presParOf" srcId="{04DE012B-96E1-3445-9C6B-7A48FD53F3BA}" destId="{EE9561DA-AE28-194F-91C8-F24475006C50}" srcOrd="2" destOrd="0" presId="urn:microsoft.com/office/officeart/2005/8/layout/orgChart1"/>
    <dgm:cxn modelId="{12DBFE83-7CD2-244E-852C-408D64E317B6}" type="presParOf" srcId="{D12A1420-8B5B-D64E-84B9-035CBA8CACC3}" destId="{65A4AC16-CBA9-D440-BB5F-9DD15AF1E994}" srcOrd="6" destOrd="0" presId="urn:microsoft.com/office/officeart/2005/8/layout/orgChart1"/>
    <dgm:cxn modelId="{2A04CB27-8FE6-CF45-AC13-990AF2CAEF21}" type="presParOf" srcId="{D12A1420-8B5B-D64E-84B9-035CBA8CACC3}" destId="{4D6947AC-C90D-1141-B1F2-65556F5CA49B}" srcOrd="7" destOrd="0" presId="urn:microsoft.com/office/officeart/2005/8/layout/orgChart1"/>
    <dgm:cxn modelId="{B23001E1-0DC6-A44A-9949-CBEAA4166443}" type="presParOf" srcId="{4D6947AC-C90D-1141-B1F2-65556F5CA49B}" destId="{B9B61925-DBB6-8342-B46C-AF4AC14F3AC1}" srcOrd="0" destOrd="0" presId="urn:microsoft.com/office/officeart/2005/8/layout/orgChart1"/>
    <dgm:cxn modelId="{558D3199-9E71-D54E-ADAD-D299628078B9}" type="presParOf" srcId="{B9B61925-DBB6-8342-B46C-AF4AC14F3AC1}" destId="{AC1C78AF-3700-D247-80FA-BB03E746A4B5}" srcOrd="0" destOrd="0" presId="urn:microsoft.com/office/officeart/2005/8/layout/orgChart1"/>
    <dgm:cxn modelId="{6FEA8F9C-F33C-BB43-A574-4AC61650731A}" type="presParOf" srcId="{B9B61925-DBB6-8342-B46C-AF4AC14F3AC1}" destId="{226BB500-2B47-E147-9C9C-9C92E20B2E01}" srcOrd="1" destOrd="0" presId="urn:microsoft.com/office/officeart/2005/8/layout/orgChart1"/>
    <dgm:cxn modelId="{24004396-E712-C145-B46B-1B7C357834E0}" type="presParOf" srcId="{4D6947AC-C90D-1141-B1F2-65556F5CA49B}" destId="{5C61FCC0-FFA9-7143-AAE8-55BF848BC919}" srcOrd="1" destOrd="0" presId="urn:microsoft.com/office/officeart/2005/8/layout/orgChart1"/>
    <dgm:cxn modelId="{853ECD5B-175A-724C-986F-77FFB3F3382F}" type="presParOf" srcId="{4D6947AC-C90D-1141-B1F2-65556F5CA49B}" destId="{76A11261-2D20-3046-94AB-136AF800F470}" srcOrd="2" destOrd="0" presId="urn:microsoft.com/office/officeart/2005/8/layout/orgChart1"/>
    <dgm:cxn modelId="{168F3B28-92B6-C748-9CF3-CC5DEB76EFC0}" type="presParOf" srcId="{D12A1420-8B5B-D64E-84B9-035CBA8CACC3}" destId="{2022CDE4-7D98-334D-8E2B-3E13965B85BF}" srcOrd="8" destOrd="0" presId="urn:microsoft.com/office/officeart/2005/8/layout/orgChart1"/>
    <dgm:cxn modelId="{5B01B4D9-C0B2-5F46-A8DC-4DB5818E3F50}" type="presParOf" srcId="{D12A1420-8B5B-D64E-84B9-035CBA8CACC3}" destId="{0F3D0BE4-304A-174A-8E95-81D536075405}" srcOrd="9" destOrd="0" presId="urn:microsoft.com/office/officeart/2005/8/layout/orgChart1"/>
    <dgm:cxn modelId="{69A62192-09D9-E046-8EC6-86F2A187274C}" type="presParOf" srcId="{0F3D0BE4-304A-174A-8E95-81D536075405}" destId="{58D50ADA-21D8-4342-B01D-59414CA2B392}" srcOrd="0" destOrd="0" presId="urn:microsoft.com/office/officeart/2005/8/layout/orgChart1"/>
    <dgm:cxn modelId="{7D157A77-2B22-6B4D-AC82-9495F4D08490}" type="presParOf" srcId="{58D50ADA-21D8-4342-B01D-59414CA2B392}" destId="{62726489-6F8F-4E45-A201-B9A9F67EE225}" srcOrd="0" destOrd="0" presId="urn:microsoft.com/office/officeart/2005/8/layout/orgChart1"/>
    <dgm:cxn modelId="{311F07A9-E5DE-8D44-AB19-ACDCBE360841}" type="presParOf" srcId="{58D50ADA-21D8-4342-B01D-59414CA2B392}" destId="{E9560374-4919-6F4E-8F6C-48F91BF950CC}" srcOrd="1" destOrd="0" presId="urn:microsoft.com/office/officeart/2005/8/layout/orgChart1"/>
    <dgm:cxn modelId="{13D80944-8AAA-9145-B532-9B2EC5E63860}" type="presParOf" srcId="{0F3D0BE4-304A-174A-8E95-81D536075405}" destId="{210DBDB5-7919-5849-A9FC-6CD45AAD9F7A}" srcOrd="1" destOrd="0" presId="urn:microsoft.com/office/officeart/2005/8/layout/orgChart1"/>
    <dgm:cxn modelId="{86CBCF89-EAE4-5C4A-9F72-E5052DD6EEE9}" type="presParOf" srcId="{0F3D0BE4-304A-174A-8E95-81D536075405}" destId="{3E9C8A37-6963-B848-BCB4-CF1F51702A05}" srcOrd="2" destOrd="0" presId="urn:microsoft.com/office/officeart/2005/8/layout/orgChart1"/>
    <dgm:cxn modelId="{195A3EB9-C806-2D46-8F92-322F3954BA3F}" type="presParOf" srcId="{D12A1420-8B5B-D64E-84B9-035CBA8CACC3}" destId="{70B1744F-8ECC-C04F-9ACB-D6168A7DA4EF}" srcOrd="10" destOrd="0" presId="urn:microsoft.com/office/officeart/2005/8/layout/orgChart1"/>
    <dgm:cxn modelId="{579E0F21-76AF-5A4A-AC3E-50C38621ACBE}" type="presParOf" srcId="{D12A1420-8B5B-D64E-84B9-035CBA8CACC3}" destId="{3BEB7EB2-BECB-CE40-911A-EFCB9DE54CC4}" srcOrd="11" destOrd="0" presId="urn:microsoft.com/office/officeart/2005/8/layout/orgChart1"/>
    <dgm:cxn modelId="{FB534D3B-0724-C24F-911C-8605AA9FC7A5}" type="presParOf" srcId="{3BEB7EB2-BECB-CE40-911A-EFCB9DE54CC4}" destId="{D31ADE93-96CF-A942-A706-32ACBC020DD9}" srcOrd="0" destOrd="0" presId="urn:microsoft.com/office/officeart/2005/8/layout/orgChart1"/>
    <dgm:cxn modelId="{C123B910-C7DE-004B-979F-1B12E66BF396}" type="presParOf" srcId="{D31ADE93-96CF-A942-A706-32ACBC020DD9}" destId="{8A231B09-6183-FE4A-94A5-E592DA3B5F2F}" srcOrd="0" destOrd="0" presId="urn:microsoft.com/office/officeart/2005/8/layout/orgChart1"/>
    <dgm:cxn modelId="{55938B71-C87C-514E-B555-953F2E200756}" type="presParOf" srcId="{D31ADE93-96CF-A942-A706-32ACBC020DD9}" destId="{575CD839-5C8D-F84C-9F66-9195B9E6FE43}" srcOrd="1" destOrd="0" presId="urn:microsoft.com/office/officeart/2005/8/layout/orgChart1"/>
    <dgm:cxn modelId="{71A01EA9-D541-F742-9BDD-277A9E5A8DAD}" type="presParOf" srcId="{3BEB7EB2-BECB-CE40-911A-EFCB9DE54CC4}" destId="{408D8F7C-89F7-B84C-83ED-43E5ACEE3A33}" srcOrd="1" destOrd="0" presId="urn:microsoft.com/office/officeart/2005/8/layout/orgChart1"/>
    <dgm:cxn modelId="{4ECE6EEC-18AF-8840-9512-014968D52D71}" type="presParOf" srcId="{3BEB7EB2-BECB-CE40-911A-EFCB9DE54CC4}" destId="{4FAEA650-03E3-474B-A0AF-2E70CB242D8B}" srcOrd="2" destOrd="0" presId="urn:microsoft.com/office/officeart/2005/8/layout/orgChart1"/>
    <dgm:cxn modelId="{2C949C59-E180-7940-8D58-C4B6F87AB241}" type="presParOf" srcId="{98868A26-66A9-9744-A8BE-5E628A5E1704}" destId="{6297D077-E6C9-7C41-A1EE-3A410E415B8A}" srcOrd="2" destOrd="0" presId="urn:microsoft.com/office/officeart/2005/8/layout/orgChart1"/>
    <dgm:cxn modelId="{2B943FB2-7C4F-844E-B08D-56EA9E535981}" type="presParOf" srcId="{28F233A6-6EAC-7442-B805-4B43862345AB}" destId="{7BAA453E-758E-1B47-B998-3A74ED01A850}" srcOrd="4" destOrd="0" presId="urn:microsoft.com/office/officeart/2005/8/layout/orgChart1"/>
    <dgm:cxn modelId="{0D9F46CF-BF96-DB41-BD90-F83296C692D9}" type="presParOf" srcId="{28F233A6-6EAC-7442-B805-4B43862345AB}" destId="{99CED3CB-9F63-3B47-8C22-E2B557BFC304}" srcOrd="5" destOrd="0" presId="urn:microsoft.com/office/officeart/2005/8/layout/orgChart1"/>
    <dgm:cxn modelId="{201D6FB2-2F69-AF49-AF49-500E7BD3FE02}" type="presParOf" srcId="{99CED3CB-9F63-3B47-8C22-E2B557BFC304}" destId="{C8E0A0F6-ED90-CD44-8FB4-22AD95E74FCF}" srcOrd="0" destOrd="0" presId="urn:microsoft.com/office/officeart/2005/8/layout/orgChart1"/>
    <dgm:cxn modelId="{66F93437-7521-464C-AF64-D09D35859300}" type="presParOf" srcId="{C8E0A0F6-ED90-CD44-8FB4-22AD95E74FCF}" destId="{0FB206FD-EDC8-1B48-9DFB-87A82EB1B4DF}" srcOrd="0" destOrd="0" presId="urn:microsoft.com/office/officeart/2005/8/layout/orgChart1"/>
    <dgm:cxn modelId="{1D06D609-4FE1-D14D-922B-4157BB7F2EAA}" type="presParOf" srcId="{C8E0A0F6-ED90-CD44-8FB4-22AD95E74FCF}" destId="{00D252D9-EC87-464B-9FD5-FC0F0CB8D542}" srcOrd="1" destOrd="0" presId="urn:microsoft.com/office/officeart/2005/8/layout/orgChart1"/>
    <dgm:cxn modelId="{7C9BCBE4-CAAF-5E43-8048-D430351C317D}" type="presParOf" srcId="{99CED3CB-9F63-3B47-8C22-E2B557BFC304}" destId="{A420BE8B-774E-C745-97D9-7D7CD8B6CA56}" srcOrd="1" destOrd="0" presId="urn:microsoft.com/office/officeart/2005/8/layout/orgChart1"/>
    <dgm:cxn modelId="{43BAB223-1568-794A-8C7C-D7CDF6621B1F}" type="presParOf" srcId="{A420BE8B-774E-C745-97D9-7D7CD8B6CA56}" destId="{1FC880F8-BD2D-A34F-94C9-311DCD399FDA}" srcOrd="0" destOrd="0" presId="urn:microsoft.com/office/officeart/2005/8/layout/orgChart1"/>
    <dgm:cxn modelId="{C76A9D4C-D35C-7B4D-994C-C1E7F06E9A5B}" type="presParOf" srcId="{A420BE8B-774E-C745-97D9-7D7CD8B6CA56}" destId="{7AE12EB3-F19F-5A4F-8B88-B8BA1E2C1C80}" srcOrd="1" destOrd="0" presId="urn:microsoft.com/office/officeart/2005/8/layout/orgChart1"/>
    <dgm:cxn modelId="{7AAC7745-C13D-A74E-AA15-8B08023596F7}" type="presParOf" srcId="{7AE12EB3-F19F-5A4F-8B88-B8BA1E2C1C80}" destId="{42A8C203-D1BB-7F45-8A6D-0253F56475A0}" srcOrd="0" destOrd="0" presId="urn:microsoft.com/office/officeart/2005/8/layout/orgChart1"/>
    <dgm:cxn modelId="{53C2CA7C-BD6D-4143-97F0-BB17329A90B0}" type="presParOf" srcId="{42A8C203-D1BB-7F45-8A6D-0253F56475A0}" destId="{752E23D2-DF1C-F142-82F1-DAE4CE2B773E}" srcOrd="0" destOrd="0" presId="urn:microsoft.com/office/officeart/2005/8/layout/orgChart1"/>
    <dgm:cxn modelId="{ECEB7F62-EA26-714A-B7F2-5C6B8406C4FF}" type="presParOf" srcId="{42A8C203-D1BB-7F45-8A6D-0253F56475A0}" destId="{7FDC8218-3471-8743-871F-2CC12E2DFBCD}" srcOrd="1" destOrd="0" presId="urn:microsoft.com/office/officeart/2005/8/layout/orgChart1"/>
    <dgm:cxn modelId="{687B3937-4CFC-3840-9F35-CBDA0D3675F6}" type="presParOf" srcId="{7AE12EB3-F19F-5A4F-8B88-B8BA1E2C1C80}" destId="{752DF04E-04EE-EA41-87B5-0DD1331FF765}" srcOrd="1" destOrd="0" presId="urn:microsoft.com/office/officeart/2005/8/layout/orgChart1"/>
    <dgm:cxn modelId="{9408AAAC-FDFA-4C43-A51D-06A57A0BE968}" type="presParOf" srcId="{7AE12EB3-F19F-5A4F-8B88-B8BA1E2C1C80}" destId="{0705781D-F628-1549-8DD2-6571E30F87E7}" srcOrd="2" destOrd="0" presId="urn:microsoft.com/office/officeart/2005/8/layout/orgChart1"/>
    <dgm:cxn modelId="{328EC5F4-F392-FA40-940D-05CD9D325DD2}" type="presParOf" srcId="{99CED3CB-9F63-3B47-8C22-E2B557BFC304}" destId="{C7A3AA91-A1BC-AE42-9FB4-1C572B6DD5E5}" srcOrd="2" destOrd="0" presId="urn:microsoft.com/office/officeart/2005/8/layout/orgChart1"/>
    <dgm:cxn modelId="{6682D99D-E436-F74B-960A-DE1835A1C539}" type="presParOf" srcId="{64F071C4-9291-3840-AF10-EC5371E5CD39}" destId="{B7999C73-483F-6743-A5F8-718C61E560A2}" srcOrd="2" destOrd="0" presId="urn:microsoft.com/office/officeart/2005/8/layout/orgChart1"/>
    <dgm:cxn modelId="{30254D76-C825-D64A-8E32-D1B7B4A60EE1}" type="presParOf" srcId="{DBAA3847-5A2C-1045-86E6-16568F7AADB8}" destId="{AE1F24A0-9496-9045-928A-436935CDEF8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B89C120-617A-FC47-96EA-272DB7A41CD6}" type="doc">
      <dgm:prSet loTypeId="urn:microsoft.com/office/officeart/2005/8/layout/orgChart1" loCatId="" qsTypeId="urn:microsoft.com/office/officeart/2005/8/quickstyle/simple2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25CA2710-6902-1B42-BCA1-37A93F2F3FFB}">
      <dgm:prSet phldrT="[Text]"/>
      <dgm:spPr/>
      <dgm:t>
        <a:bodyPr/>
        <a:lstStyle/>
        <a:p>
          <a:r>
            <a:rPr lang="en-US" dirty="0"/>
            <a:t>Product Hierarchy</a:t>
          </a:r>
        </a:p>
      </dgm:t>
    </dgm:pt>
    <dgm:pt modelId="{43C323E1-D081-A64A-A7D6-ED9B912A7F8C}" type="parTrans" cxnId="{10062B30-0FFF-C14C-B3AE-4D4B4288126A}">
      <dgm:prSet/>
      <dgm:spPr/>
      <dgm:t>
        <a:bodyPr/>
        <a:lstStyle/>
        <a:p>
          <a:endParaRPr lang="en-US"/>
        </a:p>
      </dgm:t>
    </dgm:pt>
    <dgm:pt modelId="{830A0BFF-9ED1-314D-8CA1-EDAEF9C380C6}" type="sibTrans" cxnId="{10062B30-0FFF-C14C-B3AE-4D4B4288126A}">
      <dgm:prSet/>
      <dgm:spPr/>
      <dgm:t>
        <a:bodyPr/>
        <a:lstStyle/>
        <a:p>
          <a:endParaRPr lang="en-US"/>
        </a:p>
      </dgm:t>
    </dgm:pt>
    <dgm:pt modelId="{5171AFCE-5165-4A4F-A795-C88C418F9BEB}">
      <dgm:prSet phldrT="[Text]"/>
      <dgm:spPr/>
      <dgm:t>
        <a:bodyPr/>
        <a:lstStyle/>
        <a:p>
          <a:r>
            <a:rPr lang="en-US" dirty="0"/>
            <a:t>Refinery</a:t>
          </a:r>
        </a:p>
      </dgm:t>
    </dgm:pt>
    <dgm:pt modelId="{4F0EEA49-EE22-1F4E-8EA0-586810BFAA36}" type="parTrans" cxnId="{740F77BC-8451-044B-A0A0-060EBC6BBF63}">
      <dgm:prSet/>
      <dgm:spPr/>
      <dgm:t>
        <a:bodyPr/>
        <a:lstStyle/>
        <a:p>
          <a:endParaRPr lang="en-US"/>
        </a:p>
      </dgm:t>
    </dgm:pt>
    <dgm:pt modelId="{E9E73A66-A024-894E-9111-39E7B5FE8B7A}" type="sibTrans" cxnId="{740F77BC-8451-044B-A0A0-060EBC6BBF63}">
      <dgm:prSet/>
      <dgm:spPr/>
      <dgm:t>
        <a:bodyPr/>
        <a:lstStyle/>
        <a:p>
          <a:endParaRPr lang="en-US"/>
        </a:p>
      </dgm:t>
    </dgm:pt>
    <dgm:pt modelId="{76A948B2-A85D-A944-98CF-AA07D0C75EBF}">
      <dgm:prSet phldrT="[Text]"/>
      <dgm:spPr/>
      <dgm:t>
        <a:bodyPr/>
        <a:lstStyle/>
        <a:p>
          <a:r>
            <a:rPr lang="en-US" dirty="0"/>
            <a:t>Vault</a:t>
          </a:r>
        </a:p>
      </dgm:t>
    </dgm:pt>
    <dgm:pt modelId="{08F0331C-E6C3-FF40-BDE7-597F9ACB1648}" type="parTrans" cxnId="{F2D88DEE-AAB9-4543-87DA-4AA590EA92DC}">
      <dgm:prSet/>
      <dgm:spPr/>
      <dgm:t>
        <a:bodyPr/>
        <a:lstStyle/>
        <a:p>
          <a:endParaRPr lang="en-US"/>
        </a:p>
      </dgm:t>
    </dgm:pt>
    <dgm:pt modelId="{58D7D148-C627-0548-9F41-BB2033053DB4}" type="sibTrans" cxnId="{F2D88DEE-AAB9-4543-87DA-4AA590EA92DC}">
      <dgm:prSet/>
      <dgm:spPr/>
      <dgm:t>
        <a:bodyPr/>
        <a:lstStyle/>
        <a:p>
          <a:endParaRPr lang="en-US"/>
        </a:p>
      </dgm:t>
    </dgm:pt>
    <dgm:pt modelId="{6E97E912-A991-1645-B973-74520F70968A}">
      <dgm:prSet phldrT="[Text]"/>
      <dgm:spPr/>
      <dgm:t>
        <a:bodyPr/>
        <a:lstStyle/>
        <a:p>
          <a:r>
            <a:rPr lang="en-US" dirty="0"/>
            <a:t>Exchange </a:t>
          </a:r>
        </a:p>
      </dgm:t>
    </dgm:pt>
    <dgm:pt modelId="{6B74A27C-BC4C-5C4E-8064-A4BAAD3A8AE9}" type="parTrans" cxnId="{32B19A99-EDE3-1E43-B745-FD1279746F3D}">
      <dgm:prSet/>
      <dgm:spPr/>
      <dgm:t>
        <a:bodyPr/>
        <a:lstStyle/>
        <a:p>
          <a:endParaRPr lang="en-US"/>
        </a:p>
      </dgm:t>
    </dgm:pt>
    <dgm:pt modelId="{F19A3A81-5061-8146-8DB5-45042D995AA6}" type="sibTrans" cxnId="{32B19A99-EDE3-1E43-B745-FD1279746F3D}">
      <dgm:prSet/>
      <dgm:spPr/>
      <dgm:t>
        <a:bodyPr/>
        <a:lstStyle/>
        <a:p>
          <a:endParaRPr lang="en-US"/>
        </a:p>
      </dgm:t>
    </dgm:pt>
    <dgm:pt modelId="{B3E5D123-68C3-154A-87B6-8F8016850A67}">
      <dgm:prSet phldrT="[Text]"/>
      <dgm:spPr/>
      <dgm:t>
        <a:bodyPr/>
        <a:lstStyle/>
        <a:p>
          <a:r>
            <a:rPr lang="en-US" dirty="0"/>
            <a:t>Adio</a:t>
          </a:r>
        </a:p>
      </dgm:t>
    </dgm:pt>
    <dgm:pt modelId="{8D313F76-0BCE-2042-8D58-BE8D131D6236}" type="parTrans" cxnId="{D60C453A-805F-9B48-B9DF-D8DC1F8DB4EA}">
      <dgm:prSet/>
      <dgm:spPr/>
      <dgm:t>
        <a:bodyPr/>
        <a:lstStyle/>
        <a:p>
          <a:endParaRPr lang="en-US"/>
        </a:p>
      </dgm:t>
    </dgm:pt>
    <dgm:pt modelId="{FEB76900-1370-754D-A99E-E555AA937696}" type="sibTrans" cxnId="{D60C453A-805F-9B48-B9DF-D8DC1F8DB4EA}">
      <dgm:prSet/>
      <dgm:spPr/>
      <dgm:t>
        <a:bodyPr/>
        <a:lstStyle/>
        <a:p>
          <a:endParaRPr lang="en-US"/>
        </a:p>
      </dgm:t>
    </dgm:pt>
    <dgm:pt modelId="{244C52D1-5220-E146-9DA5-5E443BF9DE30}">
      <dgm:prSet phldrT="[Text]"/>
      <dgm:spPr/>
      <dgm:t>
        <a:bodyPr/>
        <a:lstStyle/>
        <a:p>
          <a:r>
            <a:rPr lang="en-US" dirty="0" err="1"/>
            <a:t>TrueLuck</a:t>
          </a:r>
          <a:endParaRPr lang="en-US" dirty="0"/>
        </a:p>
      </dgm:t>
    </dgm:pt>
    <dgm:pt modelId="{4C9DFD2C-5448-5747-9D24-570B1C5607F3}" type="parTrans" cxnId="{BFAB4CBD-89C5-5E4B-9AF5-1265FC34C7B8}">
      <dgm:prSet/>
      <dgm:spPr/>
      <dgm:t>
        <a:bodyPr/>
        <a:lstStyle/>
        <a:p>
          <a:endParaRPr lang="en-US"/>
        </a:p>
      </dgm:t>
    </dgm:pt>
    <dgm:pt modelId="{0F807740-4752-8A42-9397-AE97AAA1CA51}" type="sibTrans" cxnId="{BFAB4CBD-89C5-5E4B-9AF5-1265FC34C7B8}">
      <dgm:prSet/>
      <dgm:spPr/>
      <dgm:t>
        <a:bodyPr/>
        <a:lstStyle/>
        <a:p>
          <a:endParaRPr lang="en-US"/>
        </a:p>
      </dgm:t>
    </dgm:pt>
    <dgm:pt modelId="{B9535A7B-A294-E944-8E3C-A1A7B3D73EF1}">
      <dgm:prSet phldrT="[Text]"/>
      <dgm:spPr/>
      <dgm:t>
        <a:bodyPr/>
        <a:lstStyle/>
        <a:p>
          <a:r>
            <a:rPr lang="en-US" dirty="0"/>
            <a:t>Security &amp; Safety</a:t>
          </a:r>
        </a:p>
      </dgm:t>
    </dgm:pt>
    <dgm:pt modelId="{3DA1290B-14D3-C64B-96D9-F00CD9D74EB4}" type="parTrans" cxnId="{E76E4723-48EE-174E-8B06-A96D36D7A93D}">
      <dgm:prSet/>
      <dgm:spPr/>
      <dgm:t>
        <a:bodyPr/>
        <a:lstStyle/>
        <a:p>
          <a:endParaRPr lang="en-US"/>
        </a:p>
      </dgm:t>
    </dgm:pt>
    <dgm:pt modelId="{7D1F4498-8CB5-614B-9558-D97AFC4F539C}" type="sibTrans" cxnId="{E76E4723-48EE-174E-8B06-A96D36D7A93D}">
      <dgm:prSet/>
      <dgm:spPr/>
      <dgm:t>
        <a:bodyPr/>
        <a:lstStyle/>
        <a:p>
          <a:endParaRPr lang="en-US"/>
        </a:p>
      </dgm:t>
    </dgm:pt>
    <dgm:pt modelId="{8AE6190D-F838-5F40-BF60-EDEBD1BE9786}">
      <dgm:prSet phldrT="[Text]"/>
      <dgm:spPr/>
      <dgm:t>
        <a:bodyPr/>
        <a:lstStyle/>
        <a:p>
          <a:r>
            <a:rPr lang="en-US" dirty="0"/>
            <a:t>Advertising &amp; Communication</a:t>
          </a:r>
        </a:p>
      </dgm:t>
    </dgm:pt>
    <dgm:pt modelId="{472D8871-0984-D94C-B67B-C4FC1DED8388}" type="parTrans" cxnId="{128C19DD-598E-0E45-899C-42AEAE5CF1C4}">
      <dgm:prSet/>
      <dgm:spPr/>
      <dgm:t>
        <a:bodyPr/>
        <a:lstStyle/>
        <a:p>
          <a:endParaRPr lang="en-US"/>
        </a:p>
      </dgm:t>
    </dgm:pt>
    <dgm:pt modelId="{0979AB04-351D-2F40-840B-FB38A653782D}" type="sibTrans" cxnId="{128C19DD-598E-0E45-899C-42AEAE5CF1C4}">
      <dgm:prSet/>
      <dgm:spPr/>
      <dgm:t>
        <a:bodyPr/>
        <a:lstStyle/>
        <a:p>
          <a:endParaRPr lang="en-US"/>
        </a:p>
      </dgm:t>
    </dgm:pt>
    <dgm:pt modelId="{5C8C0728-C2E9-614D-97F4-C1A0D7549A9E}">
      <dgm:prSet phldrT="[Text]"/>
      <dgm:spPr/>
      <dgm:t>
        <a:bodyPr/>
        <a:lstStyle/>
        <a:p>
          <a:r>
            <a:rPr lang="en-US" dirty="0"/>
            <a:t>Analysis</a:t>
          </a:r>
        </a:p>
      </dgm:t>
    </dgm:pt>
    <dgm:pt modelId="{1186F9A2-F577-114D-8155-3F58AF74ADA2}" type="parTrans" cxnId="{6E1CA8C9-EB8D-BF46-8B58-8FC3650942E3}">
      <dgm:prSet/>
      <dgm:spPr/>
      <dgm:t>
        <a:bodyPr/>
        <a:lstStyle/>
        <a:p>
          <a:endParaRPr lang="en-US"/>
        </a:p>
      </dgm:t>
    </dgm:pt>
    <dgm:pt modelId="{0DA67173-B760-194B-BF03-0C41E9ADE784}" type="sibTrans" cxnId="{6E1CA8C9-EB8D-BF46-8B58-8FC3650942E3}">
      <dgm:prSet/>
      <dgm:spPr/>
      <dgm:t>
        <a:bodyPr/>
        <a:lstStyle/>
        <a:p>
          <a:endParaRPr lang="en-US"/>
        </a:p>
      </dgm:t>
    </dgm:pt>
    <dgm:pt modelId="{347FF5F9-2D52-B84E-8C9B-227D67E3235F}">
      <dgm:prSet phldrT="[Text]"/>
      <dgm:spPr/>
      <dgm:t>
        <a:bodyPr/>
        <a:lstStyle/>
        <a:p>
          <a:r>
            <a:rPr lang="en-US" dirty="0" err="1"/>
            <a:t>Datavault</a:t>
          </a:r>
          <a:r>
            <a:rPr lang="en-US" dirty="0"/>
            <a:t> Platform</a:t>
          </a:r>
        </a:p>
      </dgm:t>
    </dgm:pt>
    <dgm:pt modelId="{D26E6CFD-E580-154F-B850-0D5295E049C6}" type="parTrans" cxnId="{30D06EBA-2992-854F-A7CC-E3F11FC95E59}">
      <dgm:prSet/>
      <dgm:spPr/>
      <dgm:t>
        <a:bodyPr/>
        <a:lstStyle/>
        <a:p>
          <a:endParaRPr lang="en-US"/>
        </a:p>
      </dgm:t>
    </dgm:pt>
    <dgm:pt modelId="{F0621BB9-BD6B-4244-9E96-F64B0C0BE896}" type="sibTrans" cxnId="{30D06EBA-2992-854F-A7CC-E3F11FC95E59}">
      <dgm:prSet/>
      <dgm:spPr/>
      <dgm:t>
        <a:bodyPr/>
        <a:lstStyle/>
        <a:p>
          <a:endParaRPr lang="en-US"/>
        </a:p>
      </dgm:t>
    </dgm:pt>
    <dgm:pt modelId="{5C3DC80D-F439-CD40-9AF9-529CE13AACC4}">
      <dgm:prSet phldrT="[Text]"/>
      <dgm:spPr/>
      <dgm:t>
        <a:bodyPr/>
        <a:lstStyle/>
        <a:p>
          <a:r>
            <a:rPr lang="en-US" dirty="0"/>
            <a:t>Services and Consulting</a:t>
          </a:r>
        </a:p>
      </dgm:t>
    </dgm:pt>
    <dgm:pt modelId="{13A901AB-B872-7240-9C57-30FB9B735949}" type="parTrans" cxnId="{7AB5AA83-DBF5-FF42-907C-D3B040316F28}">
      <dgm:prSet/>
      <dgm:spPr/>
      <dgm:t>
        <a:bodyPr/>
        <a:lstStyle/>
        <a:p>
          <a:endParaRPr lang="en-US"/>
        </a:p>
      </dgm:t>
    </dgm:pt>
    <dgm:pt modelId="{6BB2510C-FCD4-0C47-9B82-D15CD6F25016}" type="sibTrans" cxnId="{7AB5AA83-DBF5-FF42-907C-D3B040316F28}">
      <dgm:prSet/>
      <dgm:spPr/>
      <dgm:t>
        <a:bodyPr/>
        <a:lstStyle/>
        <a:p>
          <a:endParaRPr lang="en-US"/>
        </a:p>
      </dgm:t>
    </dgm:pt>
    <dgm:pt modelId="{F3C204D5-52BF-9246-BBFF-AD5C6133BC4F}">
      <dgm:prSet phldrT="[Text]"/>
      <dgm:spPr/>
      <dgm:t>
        <a:bodyPr/>
        <a:lstStyle/>
        <a:p>
          <a:r>
            <a:rPr lang="en-US" dirty="0"/>
            <a:t>Data Object Marketing</a:t>
          </a:r>
        </a:p>
      </dgm:t>
    </dgm:pt>
    <dgm:pt modelId="{662F9F74-E1CC-474B-90AF-1F1E2BFD3B81}" type="parTrans" cxnId="{B00D9FF5-B486-E241-928C-BE884B081E2D}">
      <dgm:prSet/>
      <dgm:spPr/>
      <dgm:t>
        <a:bodyPr/>
        <a:lstStyle/>
        <a:p>
          <a:endParaRPr lang="en-US"/>
        </a:p>
      </dgm:t>
    </dgm:pt>
    <dgm:pt modelId="{9D7D7CE3-F91A-0542-A379-C465EA4FD379}" type="sibTrans" cxnId="{B00D9FF5-B486-E241-928C-BE884B081E2D}">
      <dgm:prSet/>
      <dgm:spPr/>
      <dgm:t>
        <a:bodyPr/>
        <a:lstStyle/>
        <a:p>
          <a:endParaRPr lang="en-US"/>
        </a:p>
      </dgm:t>
    </dgm:pt>
    <dgm:pt modelId="{3DAFCC79-5762-3B49-BC12-E5502DDF7C1C}">
      <dgm:prSet phldrT="[Text]"/>
      <dgm:spPr/>
      <dgm:t>
        <a:bodyPr/>
        <a:lstStyle/>
        <a:p>
          <a:r>
            <a:rPr lang="en-US" dirty="0"/>
            <a:t>Data Brokerage</a:t>
          </a:r>
        </a:p>
      </dgm:t>
    </dgm:pt>
    <dgm:pt modelId="{0AF44992-927B-4B49-B15A-DF208A9592A5}" type="parTrans" cxnId="{5A3EB131-264C-D24F-8E93-523686C8E997}">
      <dgm:prSet/>
      <dgm:spPr/>
      <dgm:t>
        <a:bodyPr/>
        <a:lstStyle/>
        <a:p>
          <a:endParaRPr lang="en-US"/>
        </a:p>
      </dgm:t>
    </dgm:pt>
    <dgm:pt modelId="{D5572F2B-A9F7-2045-A6BA-B59F8C1ED5B4}" type="sibTrans" cxnId="{5A3EB131-264C-D24F-8E93-523686C8E997}">
      <dgm:prSet/>
      <dgm:spPr/>
      <dgm:t>
        <a:bodyPr/>
        <a:lstStyle/>
        <a:p>
          <a:endParaRPr lang="en-US"/>
        </a:p>
      </dgm:t>
    </dgm:pt>
    <dgm:pt modelId="{A937FAA9-08EE-E044-AFD1-311FA25EE3E9}">
      <dgm:prSet phldrT="[Text]"/>
      <dgm:spPr/>
      <dgm:t>
        <a:bodyPr/>
        <a:lstStyle/>
        <a:p>
          <a:r>
            <a:rPr lang="en-US" dirty="0"/>
            <a:t>Mobile Application</a:t>
          </a:r>
        </a:p>
      </dgm:t>
    </dgm:pt>
    <dgm:pt modelId="{AA1C8DF9-8ABB-2948-81EC-4B07A8005472}" type="parTrans" cxnId="{94F1452A-AE4D-654E-8C61-EAEE18F9BABC}">
      <dgm:prSet/>
      <dgm:spPr/>
      <dgm:t>
        <a:bodyPr/>
        <a:lstStyle/>
        <a:p>
          <a:endParaRPr lang="en-US"/>
        </a:p>
      </dgm:t>
    </dgm:pt>
    <dgm:pt modelId="{C0BA71DD-1EF6-3347-BBA0-311BA856620E}" type="sibTrans" cxnId="{94F1452A-AE4D-654E-8C61-EAEE18F9BABC}">
      <dgm:prSet/>
      <dgm:spPr/>
      <dgm:t>
        <a:bodyPr/>
        <a:lstStyle/>
        <a:p>
          <a:endParaRPr lang="en-US"/>
        </a:p>
      </dgm:t>
    </dgm:pt>
    <dgm:pt modelId="{3CB3FC69-EECC-6E40-9F80-A4AA00759A89}">
      <dgm:prSet phldrT="[Text]"/>
      <dgm:spPr/>
      <dgm:t>
        <a:bodyPr/>
        <a:lstStyle/>
        <a:p>
          <a:r>
            <a:rPr lang="en-US" dirty="0"/>
            <a:t>Web-Based Platform</a:t>
          </a:r>
        </a:p>
      </dgm:t>
    </dgm:pt>
    <dgm:pt modelId="{6A6A35A9-FB31-0941-8AB6-7A5DD169BDB6}" type="parTrans" cxnId="{A35E4C8D-B7F5-C746-869E-3C4EACB2720C}">
      <dgm:prSet/>
      <dgm:spPr/>
      <dgm:t>
        <a:bodyPr/>
        <a:lstStyle/>
        <a:p>
          <a:endParaRPr lang="en-US"/>
        </a:p>
      </dgm:t>
    </dgm:pt>
    <dgm:pt modelId="{7AE98956-174F-A443-AA60-2EBC6342C153}" type="sibTrans" cxnId="{A35E4C8D-B7F5-C746-869E-3C4EACB2720C}">
      <dgm:prSet/>
      <dgm:spPr/>
      <dgm:t>
        <a:bodyPr/>
        <a:lstStyle/>
        <a:p>
          <a:endParaRPr lang="en-US"/>
        </a:p>
      </dgm:t>
    </dgm:pt>
    <dgm:pt modelId="{5E9F13B7-6748-C341-ADC9-E08F173F90E2}">
      <dgm:prSet phldrT="[Text]"/>
      <dgm:spPr/>
      <dgm:t>
        <a:bodyPr/>
        <a:lstStyle/>
        <a:p>
          <a:r>
            <a:rPr lang="en-US" dirty="0"/>
            <a:t>White labeling </a:t>
          </a:r>
        </a:p>
      </dgm:t>
    </dgm:pt>
    <dgm:pt modelId="{52C13815-6553-4340-9391-C55F65D9D4D4}" type="parTrans" cxnId="{E0554257-4EDD-6D40-8527-EAC4B9034BA8}">
      <dgm:prSet/>
      <dgm:spPr/>
      <dgm:t>
        <a:bodyPr/>
        <a:lstStyle/>
        <a:p>
          <a:endParaRPr lang="en-US"/>
        </a:p>
      </dgm:t>
    </dgm:pt>
    <dgm:pt modelId="{E3600121-A3C5-CD4A-8A91-FB366EF8029B}" type="sibTrans" cxnId="{E0554257-4EDD-6D40-8527-EAC4B9034BA8}">
      <dgm:prSet/>
      <dgm:spPr/>
      <dgm:t>
        <a:bodyPr/>
        <a:lstStyle/>
        <a:p>
          <a:endParaRPr lang="en-US"/>
        </a:p>
      </dgm:t>
    </dgm:pt>
    <dgm:pt modelId="{5B9A243F-FAE0-6F4A-A2A1-67EAF2A27044}" type="pres">
      <dgm:prSet presAssocID="{EB89C120-617A-FC47-96EA-272DB7A41CD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CAFC459B-53A6-2F42-834A-B2A1B0B6ABB4}" type="pres">
      <dgm:prSet presAssocID="{25CA2710-6902-1B42-BCA1-37A93F2F3FFB}" presName="hierRoot1" presStyleCnt="0">
        <dgm:presLayoutVars>
          <dgm:hierBranch val="init"/>
        </dgm:presLayoutVars>
      </dgm:prSet>
      <dgm:spPr/>
    </dgm:pt>
    <dgm:pt modelId="{FF831790-EE1D-3A40-BAB7-C9097FC6FD52}" type="pres">
      <dgm:prSet presAssocID="{25CA2710-6902-1B42-BCA1-37A93F2F3FFB}" presName="rootComposite1" presStyleCnt="0"/>
      <dgm:spPr/>
    </dgm:pt>
    <dgm:pt modelId="{7EFAB1CE-D85B-3842-B914-E85491B32C4B}" type="pres">
      <dgm:prSet presAssocID="{25CA2710-6902-1B42-BCA1-37A93F2F3FFB}" presName="rootText1" presStyleLbl="node0" presStyleIdx="0" presStyleCnt="1">
        <dgm:presLayoutVars>
          <dgm:chPref val="3"/>
        </dgm:presLayoutVars>
      </dgm:prSet>
      <dgm:spPr/>
    </dgm:pt>
    <dgm:pt modelId="{037C8D3B-0AB9-064D-BC19-5FA5C7E5D5F7}" type="pres">
      <dgm:prSet presAssocID="{25CA2710-6902-1B42-BCA1-37A93F2F3FFB}" presName="rootConnector1" presStyleLbl="node1" presStyleIdx="0" presStyleCnt="0"/>
      <dgm:spPr/>
    </dgm:pt>
    <dgm:pt modelId="{958325BD-16DC-1847-BE4B-C4405518A749}" type="pres">
      <dgm:prSet presAssocID="{25CA2710-6902-1B42-BCA1-37A93F2F3FFB}" presName="hierChild2" presStyleCnt="0"/>
      <dgm:spPr/>
    </dgm:pt>
    <dgm:pt modelId="{6DD249DD-A8BF-7A47-92DA-88B807276729}" type="pres">
      <dgm:prSet presAssocID="{D26E6CFD-E580-154F-B850-0D5295E049C6}" presName="Name37" presStyleLbl="parChTrans1D2" presStyleIdx="0" presStyleCnt="4"/>
      <dgm:spPr/>
    </dgm:pt>
    <dgm:pt modelId="{51A8AE3F-0F63-7E4A-A9FB-3123B4F8427C}" type="pres">
      <dgm:prSet presAssocID="{347FF5F9-2D52-B84E-8C9B-227D67E3235F}" presName="hierRoot2" presStyleCnt="0">
        <dgm:presLayoutVars>
          <dgm:hierBranch val="init"/>
        </dgm:presLayoutVars>
      </dgm:prSet>
      <dgm:spPr/>
    </dgm:pt>
    <dgm:pt modelId="{55157635-AA7A-184C-99EA-3FCECD74BE92}" type="pres">
      <dgm:prSet presAssocID="{347FF5F9-2D52-B84E-8C9B-227D67E3235F}" presName="rootComposite" presStyleCnt="0"/>
      <dgm:spPr/>
    </dgm:pt>
    <dgm:pt modelId="{C444A5D4-D542-CB4D-AC6D-1B36B82FF8B4}" type="pres">
      <dgm:prSet presAssocID="{347FF5F9-2D52-B84E-8C9B-227D67E3235F}" presName="rootText" presStyleLbl="node2" presStyleIdx="0" presStyleCnt="4">
        <dgm:presLayoutVars>
          <dgm:chPref val="3"/>
        </dgm:presLayoutVars>
      </dgm:prSet>
      <dgm:spPr/>
    </dgm:pt>
    <dgm:pt modelId="{6EBC058A-FB0E-5F48-A1AA-EA7F14BCE947}" type="pres">
      <dgm:prSet presAssocID="{347FF5F9-2D52-B84E-8C9B-227D67E3235F}" presName="rootConnector" presStyleLbl="node2" presStyleIdx="0" presStyleCnt="4"/>
      <dgm:spPr/>
    </dgm:pt>
    <dgm:pt modelId="{174636A8-E504-7C4C-B532-64B2B8E28A74}" type="pres">
      <dgm:prSet presAssocID="{347FF5F9-2D52-B84E-8C9B-227D67E3235F}" presName="hierChild4" presStyleCnt="0"/>
      <dgm:spPr/>
    </dgm:pt>
    <dgm:pt modelId="{EBF72A24-CBBE-A646-B232-B45D13B2984F}" type="pres">
      <dgm:prSet presAssocID="{4F0EEA49-EE22-1F4E-8EA0-586810BFAA36}" presName="Name37" presStyleLbl="parChTrans1D3" presStyleIdx="0" presStyleCnt="11"/>
      <dgm:spPr/>
    </dgm:pt>
    <dgm:pt modelId="{F05E1B7B-7FFA-7E4E-8EA8-4A7CBE6AB8FD}" type="pres">
      <dgm:prSet presAssocID="{5171AFCE-5165-4A4F-A795-C88C418F9BEB}" presName="hierRoot2" presStyleCnt="0">
        <dgm:presLayoutVars>
          <dgm:hierBranch val="init"/>
        </dgm:presLayoutVars>
      </dgm:prSet>
      <dgm:spPr/>
    </dgm:pt>
    <dgm:pt modelId="{3811DBD3-FD22-9F47-BDAE-8D7E21EEB922}" type="pres">
      <dgm:prSet presAssocID="{5171AFCE-5165-4A4F-A795-C88C418F9BEB}" presName="rootComposite" presStyleCnt="0"/>
      <dgm:spPr/>
    </dgm:pt>
    <dgm:pt modelId="{4C65903A-90BD-944F-8BCC-AD0D85668967}" type="pres">
      <dgm:prSet presAssocID="{5171AFCE-5165-4A4F-A795-C88C418F9BEB}" presName="rootText" presStyleLbl="node3" presStyleIdx="0" presStyleCnt="11">
        <dgm:presLayoutVars>
          <dgm:chPref val="3"/>
        </dgm:presLayoutVars>
      </dgm:prSet>
      <dgm:spPr/>
    </dgm:pt>
    <dgm:pt modelId="{892C0747-C097-904D-AE7E-19087B721243}" type="pres">
      <dgm:prSet presAssocID="{5171AFCE-5165-4A4F-A795-C88C418F9BEB}" presName="rootConnector" presStyleLbl="node3" presStyleIdx="0" presStyleCnt="11"/>
      <dgm:spPr/>
    </dgm:pt>
    <dgm:pt modelId="{772B3771-BC68-724D-BEA8-B94AABF06BC1}" type="pres">
      <dgm:prSet presAssocID="{5171AFCE-5165-4A4F-A795-C88C418F9BEB}" presName="hierChild4" presStyleCnt="0"/>
      <dgm:spPr/>
    </dgm:pt>
    <dgm:pt modelId="{006B64D6-16EF-AC4C-AAEE-E3B88F447D91}" type="pres">
      <dgm:prSet presAssocID="{5171AFCE-5165-4A4F-A795-C88C418F9BEB}" presName="hierChild5" presStyleCnt="0"/>
      <dgm:spPr/>
    </dgm:pt>
    <dgm:pt modelId="{26ADB4F6-24EA-0640-9642-0B7AF89A2320}" type="pres">
      <dgm:prSet presAssocID="{08F0331C-E6C3-FF40-BDE7-597F9ACB1648}" presName="Name37" presStyleLbl="parChTrans1D3" presStyleIdx="1" presStyleCnt="11"/>
      <dgm:spPr/>
    </dgm:pt>
    <dgm:pt modelId="{433AE6BC-6B8F-5647-9B1F-4618BBE1C60C}" type="pres">
      <dgm:prSet presAssocID="{76A948B2-A85D-A944-98CF-AA07D0C75EBF}" presName="hierRoot2" presStyleCnt="0">
        <dgm:presLayoutVars>
          <dgm:hierBranch val="init"/>
        </dgm:presLayoutVars>
      </dgm:prSet>
      <dgm:spPr/>
    </dgm:pt>
    <dgm:pt modelId="{6BF1305D-929D-0C4E-BB3B-F9B35F200458}" type="pres">
      <dgm:prSet presAssocID="{76A948B2-A85D-A944-98CF-AA07D0C75EBF}" presName="rootComposite" presStyleCnt="0"/>
      <dgm:spPr/>
    </dgm:pt>
    <dgm:pt modelId="{E3D6E9F0-4338-6E41-97BD-57640E500E13}" type="pres">
      <dgm:prSet presAssocID="{76A948B2-A85D-A944-98CF-AA07D0C75EBF}" presName="rootText" presStyleLbl="node3" presStyleIdx="1" presStyleCnt="11">
        <dgm:presLayoutVars>
          <dgm:chPref val="3"/>
        </dgm:presLayoutVars>
      </dgm:prSet>
      <dgm:spPr/>
    </dgm:pt>
    <dgm:pt modelId="{1EEE0FE5-010E-2241-BBE8-8B44C3878C25}" type="pres">
      <dgm:prSet presAssocID="{76A948B2-A85D-A944-98CF-AA07D0C75EBF}" presName="rootConnector" presStyleLbl="node3" presStyleIdx="1" presStyleCnt="11"/>
      <dgm:spPr/>
    </dgm:pt>
    <dgm:pt modelId="{EB598027-B6C2-D040-8284-50188BEB95C8}" type="pres">
      <dgm:prSet presAssocID="{76A948B2-A85D-A944-98CF-AA07D0C75EBF}" presName="hierChild4" presStyleCnt="0"/>
      <dgm:spPr/>
    </dgm:pt>
    <dgm:pt modelId="{D582BA83-554F-7F4E-8C62-FB16D01B70B0}" type="pres">
      <dgm:prSet presAssocID="{76A948B2-A85D-A944-98CF-AA07D0C75EBF}" presName="hierChild5" presStyleCnt="0"/>
      <dgm:spPr/>
    </dgm:pt>
    <dgm:pt modelId="{5BAAC916-F475-F74A-91B9-D110D17122F4}" type="pres">
      <dgm:prSet presAssocID="{6B74A27C-BC4C-5C4E-8064-A4BAAD3A8AE9}" presName="Name37" presStyleLbl="parChTrans1D3" presStyleIdx="2" presStyleCnt="11"/>
      <dgm:spPr/>
    </dgm:pt>
    <dgm:pt modelId="{D842B4B5-8814-C44A-B1F7-AC7A925D62C5}" type="pres">
      <dgm:prSet presAssocID="{6E97E912-A991-1645-B973-74520F70968A}" presName="hierRoot2" presStyleCnt="0">
        <dgm:presLayoutVars>
          <dgm:hierBranch val="init"/>
        </dgm:presLayoutVars>
      </dgm:prSet>
      <dgm:spPr/>
    </dgm:pt>
    <dgm:pt modelId="{8305BF11-842E-2B46-A6CD-9D05612CA342}" type="pres">
      <dgm:prSet presAssocID="{6E97E912-A991-1645-B973-74520F70968A}" presName="rootComposite" presStyleCnt="0"/>
      <dgm:spPr/>
    </dgm:pt>
    <dgm:pt modelId="{000449A5-E02F-044D-83A2-8A4286297702}" type="pres">
      <dgm:prSet presAssocID="{6E97E912-A991-1645-B973-74520F70968A}" presName="rootText" presStyleLbl="node3" presStyleIdx="2" presStyleCnt="11">
        <dgm:presLayoutVars>
          <dgm:chPref val="3"/>
        </dgm:presLayoutVars>
      </dgm:prSet>
      <dgm:spPr/>
    </dgm:pt>
    <dgm:pt modelId="{F091BA4C-0A4B-EA40-95F8-3C5A4CA4E70A}" type="pres">
      <dgm:prSet presAssocID="{6E97E912-A991-1645-B973-74520F70968A}" presName="rootConnector" presStyleLbl="node3" presStyleIdx="2" presStyleCnt="11"/>
      <dgm:spPr/>
    </dgm:pt>
    <dgm:pt modelId="{F300481B-2499-6340-8E7E-2CEB1F28EE27}" type="pres">
      <dgm:prSet presAssocID="{6E97E912-A991-1645-B973-74520F70968A}" presName="hierChild4" presStyleCnt="0"/>
      <dgm:spPr/>
    </dgm:pt>
    <dgm:pt modelId="{67DA3460-5A7C-FE41-B391-5FEE9178006C}" type="pres">
      <dgm:prSet presAssocID="{6E97E912-A991-1645-B973-74520F70968A}" presName="hierChild5" presStyleCnt="0"/>
      <dgm:spPr/>
    </dgm:pt>
    <dgm:pt modelId="{0E32F3EC-0DA4-184C-AA77-B9CD64360787}" type="pres">
      <dgm:prSet presAssocID="{347FF5F9-2D52-B84E-8C9B-227D67E3235F}" presName="hierChild5" presStyleCnt="0"/>
      <dgm:spPr/>
    </dgm:pt>
    <dgm:pt modelId="{478CA18B-2EBF-4643-8C61-D18BEC2AFCAC}" type="pres">
      <dgm:prSet presAssocID="{8D313F76-0BCE-2042-8D58-BE8D131D6236}" presName="Name37" presStyleLbl="parChTrans1D2" presStyleIdx="1" presStyleCnt="4"/>
      <dgm:spPr/>
    </dgm:pt>
    <dgm:pt modelId="{8210903B-1C3D-5748-8654-CCFFD805C06D}" type="pres">
      <dgm:prSet presAssocID="{B3E5D123-68C3-154A-87B6-8F8016850A67}" presName="hierRoot2" presStyleCnt="0">
        <dgm:presLayoutVars>
          <dgm:hierBranch val="init"/>
        </dgm:presLayoutVars>
      </dgm:prSet>
      <dgm:spPr/>
    </dgm:pt>
    <dgm:pt modelId="{38233843-35C5-3C4E-AFD4-62B1F2679DF3}" type="pres">
      <dgm:prSet presAssocID="{B3E5D123-68C3-154A-87B6-8F8016850A67}" presName="rootComposite" presStyleCnt="0"/>
      <dgm:spPr/>
    </dgm:pt>
    <dgm:pt modelId="{AAEBAA68-6DD6-564F-AB8D-9A0BE22A62E5}" type="pres">
      <dgm:prSet presAssocID="{B3E5D123-68C3-154A-87B6-8F8016850A67}" presName="rootText" presStyleLbl="node2" presStyleIdx="1" presStyleCnt="4">
        <dgm:presLayoutVars>
          <dgm:chPref val="3"/>
        </dgm:presLayoutVars>
      </dgm:prSet>
      <dgm:spPr/>
    </dgm:pt>
    <dgm:pt modelId="{EB732F76-0D7A-B044-B228-D8760D0E865A}" type="pres">
      <dgm:prSet presAssocID="{B3E5D123-68C3-154A-87B6-8F8016850A67}" presName="rootConnector" presStyleLbl="node2" presStyleIdx="1" presStyleCnt="4"/>
      <dgm:spPr/>
    </dgm:pt>
    <dgm:pt modelId="{1E3CEAFB-E82D-7448-8D8E-F5CF9D904321}" type="pres">
      <dgm:prSet presAssocID="{B3E5D123-68C3-154A-87B6-8F8016850A67}" presName="hierChild4" presStyleCnt="0"/>
      <dgm:spPr/>
    </dgm:pt>
    <dgm:pt modelId="{441C396E-9CD7-F14F-9143-AB818F7BC9F5}" type="pres">
      <dgm:prSet presAssocID="{3DA1290B-14D3-C64B-96D9-F00CD9D74EB4}" presName="Name37" presStyleLbl="parChTrans1D3" presStyleIdx="3" presStyleCnt="11"/>
      <dgm:spPr/>
    </dgm:pt>
    <dgm:pt modelId="{B133EACC-79E9-7C40-A3E1-036DF9EB45A7}" type="pres">
      <dgm:prSet presAssocID="{B9535A7B-A294-E944-8E3C-A1A7B3D73EF1}" presName="hierRoot2" presStyleCnt="0">
        <dgm:presLayoutVars>
          <dgm:hierBranch val="init"/>
        </dgm:presLayoutVars>
      </dgm:prSet>
      <dgm:spPr/>
    </dgm:pt>
    <dgm:pt modelId="{26762FE5-D466-AC4F-AB1C-087BB8DF2FAF}" type="pres">
      <dgm:prSet presAssocID="{B9535A7B-A294-E944-8E3C-A1A7B3D73EF1}" presName="rootComposite" presStyleCnt="0"/>
      <dgm:spPr/>
    </dgm:pt>
    <dgm:pt modelId="{30C81DCE-0EA8-9243-9E83-81C1E39911A7}" type="pres">
      <dgm:prSet presAssocID="{B9535A7B-A294-E944-8E3C-A1A7B3D73EF1}" presName="rootText" presStyleLbl="node3" presStyleIdx="3" presStyleCnt="11">
        <dgm:presLayoutVars>
          <dgm:chPref val="3"/>
        </dgm:presLayoutVars>
      </dgm:prSet>
      <dgm:spPr/>
    </dgm:pt>
    <dgm:pt modelId="{CA360D40-4F66-BD49-A535-DCC57734AFF3}" type="pres">
      <dgm:prSet presAssocID="{B9535A7B-A294-E944-8E3C-A1A7B3D73EF1}" presName="rootConnector" presStyleLbl="node3" presStyleIdx="3" presStyleCnt="11"/>
      <dgm:spPr/>
    </dgm:pt>
    <dgm:pt modelId="{302EB56F-043B-E340-A11A-B0320D4C1C19}" type="pres">
      <dgm:prSet presAssocID="{B9535A7B-A294-E944-8E3C-A1A7B3D73EF1}" presName="hierChild4" presStyleCnt="0"/>
      <dgm:spPr/>
    </dgm:pt>
    <dgm:pt modelId="{92B954E6-1AFE-1F45-B765-525D36BC4EB3}" type="pres">
      <dgm:prSet presAssocID="{B9535A7B-A294-E944-8E3C-A1A7B3D73EF1}" presName="hierChild5" presStyleCnt="0"/>
      <dgm:spPr/>
    </dgm:pt>
    <dgm:pt modelId="{B2008418-C752-DA4D-B723-A40CBE6085D1}" type="pres">
      <dgm:prSet presAssocID="{472D8871-0984-D94C-B67B-C4FC1DED8388}" presName="Name37" presStyleLbl="parChTrans1D3" presStyleIdx="4" presStyleCnt="11"/>
      <dgm:spPr/>
    </dgm:pt>
    <dgm:pt modelId="{5A1A1D79-FE07-2642-89CF-1706CFB623B5}" type="pres">
      <dgm:prSet presAssocID="{8AE6190D-F838-5F40-BF60-EDEBD1BE9786}" presName="hierRoot2" presStyleCnt="0">
        <dgm:presLayoutVars>
          <dgm:hierBranch val="init"/>
        </dgm:presLayoutVars>
      </dgm:prSet>
      <dgm:spPr/>
    </dgm:pt>
    <dgm:pt modelId="{09524904-07FE-DB40-8688-EB57EF65F3D8}" type="pres">
      <dgm:prSet presAssocID="{8AE6190D-F838-5F40-BF60-EDEBD1BE9786}" presName="rootComposite" presStyleCnt="0"/>
      <dgm:spPr/>
    </dgm:pt>
    <dgm:pt modelId="{9887DD68-5F1B-064F-A2E6-61561BE02FA9}" type="pres">
      <dgm:prSet presAssocID="{8AE6190D-F838-5F40-BF60-EDEBD1BE9786}" presName="rootText" presStyleLbl="node3" presStyleIdx="4" presStyleCnt="11">
        <dgm:presLayoutVars>
          <dgm:chPref val="3"/>
        </dgm:presLayoutVars>
      </dgm:prSet>
      <dgm:spPr/>
    </dgm:pt>
    <dgm:pt modelId="{E14DE926-91E1-354A-BCD7-13119DBA28FA}" type="pres">
      <dgm:prSet presAssocID="{8AE6190D-F838-5F40-BF60-EDEBD1BE9786}" presName="rootConnector" presStyleLbl="node3" presStyleIdx="4" presStyleCnt="11"/>
      <dgm:spPr/>
    </dgm:pt>
    <dgm:pt modelId="{71FB9732-37CF-AC4F-A353-A10F06CF3E46}" type="pres">
      <dgm:prSet presAssocID="{8AE6190D-F838-5F40-BF60-EDEBD1BE9786}" presName="hierChild4" presStyleCnt="0"/>
      <dgm:spPr/>
    </dgm:pt>
    <dgm:pt modelId="{3BC3D843-0B13-564B-BB50-30EC67183CFA}" type="pres">
      <dgm:prSet presAssocID="{8AE6190D-F838-5F40-BF60-EDEBD1BE9786}" presName="hierChild5" presStyleCnt="0"/>
      <dgm:spPr/>
    </dgm:pt>
    <dgm:pt modelId="{67996FDA-5E38-2B42-8394-ADDBA1CE0373}" type="pres">
      <dgm:prSet presAssocID="{1186F9A2-F577-114D-8155-3F58AF74ADA2}" presName="Name37" presStyleLbl="parChTrans1D3" presStyleIdx="5" presStyleCnt="11"/>
      <dgm:spPr/>
    </dgm:pt>
    <dgm:pt modelId="{886CB471-43C2-534A-883C-372D7A0309C8}" type="pres">
      <dgm:prSet presAssocID="{5C8C0728-C2E9-614D-97F4-C1A0D7549A9E}" presName="hierRoot2" presStyleCnt="0">
        <dgm:presLayoutVars>
          <dgm:hierBranch val="init"/>
        </dgm:presLayoutVars>
      </dgm:prSet>
      <dgm:spPr/>
    </dgm:pt>
    <dgm:pt modelId="{7FC337DB-80B3-2049-AFA2-25042CB5D469}" type="pres">
      <dgm:prSet presAssocID="{5C8C0728-C2E9-614D-97F4-C1A0D7549A9E}" presName="rootComposite" presStyleCnt="0"/>
      <dgm:spPr/>
    </dgm:pt>
    <dgm:pt modelId="{779A2E1B-79DC-B146-A13F-C91B2AA1BDA9}" type="pres">
      <dgm:prSet presAssocID="{5C8C0728-C2E9-614D-97F4-C1A0D7549A9E}" presName="rootText" presStyleLbl="node3" presStyleIdx="5" presStyleCnt="11">
        <dgm:presLayoutVars>
          <dgm:chPref val="3"/>
        </dgm:presLayoutVars>
      </dgm:prSet>
      <dgm:spPr/>
    </dgm:pt>
    <dgm:pt modelId="{E650C9E1-9DEC-AA41-9875-85ED75CC7104}" type="pres">
      <dgm:prSet presAssocID="{5C8C0728-C2E9-614D-97F4-C1A0D7549A9E}" presName="rootConnector" presStyleLbl="node3" presStyleIdx="5" presStyleCnt="11"/>
      <dgm:spPr/>
    </dgm:pt>
    <dgm:pt modelId="{4032E85D-7264-D64D-9447-2D47B43629F9}" type="pres">
      <dgm:prSet presAssocID="{5C8C0728-C2E9-614D-97F4-C1A0D7549A9E}" presName="hierChild4" presStyleCnt="0"/>
      <dgm:spPr/>
    </dgm:pt>
    <dgm:pt modelId="{1A20A4DE-D6CE-7C4B-AD77-A802DB3D4E24}" type="pres">
      <dgm:prSet presAssocID="{5C8C0728-C2E9-614D-97F4-C1A0D7549A9E}" presName="hierChild5" presStyleCnt="0"/>
      <dgm:spPr/>
    </dgm:pt>
    <dgm:pt modelId="{55D58C92-1556-374D-B2A0-184FF1B38500}" type="pres">
      <dgm:prSet presAssocID="{B3E5D123-68C3-154A-87B6-8F8016850A67}" presName="hierChild5" presStyleCnt="0"/>
      <dgm:spPr/>
    </dgm:pt>
    <dgm:pt modelId="{439BAD09-2C9A-7B42-94DB-0A08EE0721A7}" type="pres">
      <dgm:prSet presAssocID="{4C9DFD2C-5448-5747-9D24-570B1C5607F3}" presName="Name37" presStyleLbl="parChTrans1D2" presStyleIdx="2" presStyleCnt="4"/>
      <dgm:spPr/>
    </dgm:pt>
    <dgm:pt modelId="{CDF1D8CF-CB4B-E746-AFF3-8A62147215CF}" type="pres">
      <dgm:prSet presAssocID="{244C52D1-5220-E146-9DA5-5E443BF9DE30}" presName="hierRoot2" presStyleCnt="0">
        <dgm:presLayoutVars>
          <dgm:hierBranch val="init"/>
        </dgm:presLayoutVars>
      </dgm:prSet>
      <dgm:spPr/>
    </dgm:pt>
    <dgm:pt modelId="{9042A86C-5DC2-0D43-8076-28C94F8CA3E0}" type="pres">
      <dgm:prSet presAssocID="{244C52D1-5220-E146-9DA5-5E443BF9DE30}" presName="rootComposite" presStyleCnt="0"/>
      <dgm:spPr/>
    </dgm:pt>
    <dgm:pt modelId="{A36942BC-AEFE-054F-BDDC-94397B92DADB}" type="pres">
      <dgm:prSet presAssocID="{244C52D1-5220-E146-9DA5-5E443BF9DE30}" presName="rootText" presStyleLbl="node2" presStyleIdx="2" presStyleCnt="4">
        <dgm:presLayoutVars>
          <dgm:chPref val="3"/>
        </dgm:presLayoutVars>
      </dgm:prSet>
      <dgm:spPr/>
    </dgm:pt>
    <dgm:pt modelId="{386E1244-C4D4-8A44-877E-F827ABB0BCFA}" type="pres">
      <dgm:prSet presAssocID="{244C52D1-5220-E146-9DA5-5E443BF9DE30}" presName="rootConnector" presStyleLbl="node2" presStyleIdx="2" presStyleCnt="4"/>
      <dgm:spPr/>
    </dgm:pt>
    <dgm:pt modelId="{0415D836-5974-994C-BF4D-FBDFA0A04292}" type="pres">
      <dgm:prSet presAssocID="{244C52D1-5220-E146-9DA5-5E443BF9DE30}" presName="hierChild4" presStyleCnt="0"/>
      <dgm:spPr/>
    </dgm:pt>
    <dgm:pt modelId="{C47CF429-2A7E-C94F-837D-9C027304F690}" type="pres">
      <dgm:prSet presAssocID="{AA1C8DF9-8ABB-2948-81EC-4B07A8005472}" presName="Name37" presStyleLbl="parChTrans1D3" presStyleIdx="6" presStyleCnt="11"/>
      <dgm:spPr/>
    </dgm:pt>
    <dgm:pt modelId="{368CAB34-BC33-504F-9908-810F3810BC42}" type="pres">
      <dgm:prSet presAssocID="{A937FAA9-08EE-E044-AFD1-311FA25EE3E9}" presName="hierRoot2" presStyleCnt="0">
        <dgm:presLayoutVars>
          <dgm:hierBranch val="init"/>
        </dgm:presLayoutVars>
      </dgm:prSet>
      <dgm:spPr/>
    </dgm:pt>
    <dgm:pt modelId="{716F159C-58EB-C449-817C-EC426219EC69}" type="pres">
      <dgm:prSet presAssocID="{A937FAA9-08EE-E044-AFD1-311FA25EE3E9}" presName="rootComposite" presStyleCnt="0"/>
      <dgm:spPr/>
    </dgm:pt>
    <dgm:pt modelId="{400D9151-6671-8141-AF5A-933F5AD3B0FA}" type="pres">
      <dgm:prSet presAssocID="{A937FAA9-08EE-E044-AFD1-311FA25EE3E9}" presName="rootText" presStyleLbl="node3" presStyleIdx="6" presStyleCnt="11">
        <dgm:presLayoutVars>
          <dgm:chPref val="3"/>
        </dgm:presLayoutVars>
      </dgm:prSet>
      <dgm:spPr/>
    </dgm:pt>
    <dgm:pt modelId="{4072F22F-0D7A-4349-ACA9-1F55E0D042F9}" type="pres">
      <dgm:prSet presAssocID="{A937FAA9-08EE-E044-AFD1-311FA25EE3E9}" presName="rootConnector" presStyleLbl="node3" presStyleIdx="6" presStyleCnt="11"/>
      <dgm:spPr/>
    </dgm:pt>
    <dgm:pt modelId="{FD088FF1-2D8D-F74C-BE48-6D32898AF8C0}" type="pres">
      <dgm:prSet presAssocID="{A937FAA9-08EE-E044-AFD1-311FA25EE3E9}" presName="hierChild4" presStyleCnt="0"/>
      <dgm:spPr/>
    </dgm:pt>
    <dgm:pt modelId="{F52592A2-19A9-6A43-8A96-A0E36310082B}" type="pres">
      <dgm:prSet presAssocID="{A937FAA9-08EE-E044-AFD1-311FA25EE3E9}" presName="hierChild5" presStyleCnt="0"/>
      <dgm:spPr/>
    </dgm:pt>
    <dgm:pt modelId="{9D421795-D3C5-844F-8E58-F8F30BDD9BB2}" type="pres">
      <dgm:prSet presAssocID="{6A6A35A9-FB31-0941-8AB6-7A5DD169BDB6}" presName="Name37" presStyleLbl="parChTrans1D3" presStyleIdx="7" presStyleCnt="11"/>
      <dgm:spPr/>
    </dgm:pt>
    <dgm:pt modelId="{CBB8A4FD-57FC-2140-8058-3BD03B3161D9}" type="pres">
      <dgm:prSet presAssocID="{3CB3FC69-EECC-6E40-9F80-A4AA00759A89}" presName="hierRoot2" presStyleCnt="0">
        <dgm:presLayoutVars>
          <dgm:hierBranch val="init"/>
        </dgm:presLayoutVars>
      </dgm:prSet>
      <dgm:spPr/>
    </dgm:pt>
    <dgm:pt modelId="{30C6AD11-DD13-5C4E-B5E5-A65274BBC08A}" type="pres">
      <dgm:prSet presAssocID="{3CB3FC69-EECC-6E40-9F80-A4AA00759A89}" presName="rootComposite" presStyleCnt="0"/>
      <dgm:spPr/>
    </dgm:pt>
    <dgm:pt modelId="{258F2969-1044-CF43-9E8B-ED38EEDB45FF}" type="pres">
      <dgm:prSet presAssocID="{3CB3FC69-EECC-6E40-9F80-A4AA00759A89}" presName="rootText" presStyleLbl="node3" presStyleIdx="7" presStyleCnt="11">
        <dgm:presLayoutVars>
          <dgm:chPref val="3"/>
        </dgm:presLayoutVars>
      </dgm:prSet>
      <dgm:spPr/>
    </dgm:pt>
    <dgm:pt modelId="{45DC9365-29B1-FC41-83D2-35FFB56B0F2B}" type="pres">
      <dgm:prSet presAssocID="{3CB3FC69-EECC-6E40-9F80-A4AA00759A89}" presName="rootConnector" presStyleLbl="node3" presStyleIdx="7" presStyleCnt="11"/>
      <dgm:spPr/>
    </dgm:pt>
    <dgm:pt modelId="{78C67AEE-9067-3A40-8CDF-1B2C7F2E4C53}" type="pres">
      <dgm:prSet presAssocID="{3CB3FC69-EECC-6E40-9F80-A4AA00759A89}" presName="hierChild4" presStyleCnt="0"/>
      <dgm:spPr/>
    </dgm:pt>
    <dgm:pt modelId="{0D8081C1-54C4-FF41-9BF4-DB85ECF3E4B3}" type="pres">
      <dgm:prSet presAssocID="{3CB3FC69-EECC-6E40-9F80-A4AA00759A89}" presName="hierChild5" presStyleCnt="0"/>
      <dgm:spPr/>
    </dgm:pt>
    <dgm:pt modelId="{1B3EE05D-8E5D-8F42-9AFF-69465A9B34C6}" type="pres">
      <dgm:prSet presAssocID="{244C52D1-5220-E146-9DA5-5E443BF9DE30}" presName="hierChild5" presStyleCnt="0"/>
      <dgm:spPr/>
    </dgm:pt>
    <dgm:pt modelId="{13CAA932-B0D4-F140-BD0C-483285ABC119}" type="pres">
      <dgm:prSet presAssocID="{13A901AB-B872-7240-9C57-30FB9B735949}" presName="Name37" presStyleLbl="parChTrans1D2" presStyleIdx="3" presStyleCnt="4"/>
      <dgm:spPr/>
    </dgm:pt>
    <dgm:pt modelId="{8E19D46A-4C79-B84F-B497-1C7BB7470C2A}" type="pres">
      <dgm:prSet presAssocID="{5C3DC80D-F439-CD40-9AF9-529CE13AACC4}" presName="hierRoot2" presStyleCnt="0">
        <dgm:presLayoutVars>
          <dgm:hierBranch val="init"/>
        </dgm:presLayoutVars>
      </dgm:prSet>
      <dgm:spPr/>
    </dgm:pt>
    <dgm:pt modelId="{17E68E9E-C6AE-F24F-BFAA-2FFA6772EA74}" type="pres">
      <dgm:prSet presAssocID="{5C3DC80D-F439-CD40-9AF9-529CE13AACC4}" presName="rootComposite" presStyleCnt="0"/>
      <dgm:spPr/>
    </dgm:pt>
    <dgm:pt modelId="{496810E4-7BF4-574C-87E2-ACA564F58629}" type="pres">
      <dgm:prSet presAssocID="{5C3DC80D-F439-CD40-9AF9-529CE13AACC4}" presName="rootText" presStyleLbl="node2" presStyleIdx="3" presStyleCnt="4">
        <dgm:presLayoutVars>
          <dgm:chPref val="3"/>
        </dgm:presLayoutVars>
      </dgm:prSet>
      <dgm:spPr/>
    </dgm:pt>
    <dgm:pt modelId="{80DDEA70-8A54-5544-AEC6-F71C49CF80D7}" type="pres">
      <dgm:prSet presAssocID="{5C3DC80D-F439-CD40-9AF9-529CE13AACC4}" presName="rootConnector" presStyleLbl="node2" presStyleIdx="3" presStyleCnt="4"/>
      <dgm:spPr/>
    </dgm:pt>
    <dgm:pt modelId="{D0B1E706-3F59-664F-BD36-B94195CBBF10}" type="pres">
      <dgm:prSet presAssocID="{5C3DC80D-F439-CD40-9AF9-529CE13AACC4}" presName="hierChild4" presStyleCnt="0"/>
      <dgm:spPr/>
    </dgm:pt>
    <dgm:pt modelId="{1BB9EC5A-10A2-774E-9486-A5F5B759ED51}" type="pres">
      <dgm:prSet presAssocID="{662F9F74-E1CC-474B-90AF-1F1E2BFD3B81}" presName="Name37" presStyleLbl="parChTrans1D3" presStyleIdx="8" presStyleCnt="11"/>
      <dgm:spPr/>
    </dgm:pt>
    <dgm:pt modelId="{050B1A13-3830-1A40-8026-0A75156E4655}" type="pres">
      <dgm:prSet presAssocID="{F3C204D5-52BF-9246-BBFF-AD5C6133BC4F}" presName="hierRoot2" presStyleCnt="0">
        <dgm:presLayoutVars>
          <dgm:hierBranch val="init"/>
        </dgm:presLayoutVars>
      </dgm:prSet>
      <dgm:spPr/>
    </dgm:pt>
    <dgm:pt modelId="{0D2B2428-AC78-A940-873B-32EBDC75215D}" type="pres">
      <dgm:prSet presAssocID="{F3C204D5-52BF-9246-BBFF-AD5C6133BC4F}" presName="rootComposite" presStyleCnt="0"/>
      <dgm:spPr/>
    </dgm:pt>
    <dgm:pt modelId="{6340A864-BBD7-C043-9FF7-983E805720A7}" type="pres">
      <dgm:prSet presAssocID="{F3C204D5-52BF-9246-BBFF-AD5C6133BC4F}" presName="rootText" presStyleLbl="node3" presStyleIdx="8" presStyleCnt="11">
        <dgm:presLayoutVars>
          <dgm:chPref val="3"/>
        </dgm:presLayoutVars>
      </dgm:prSet>
      <dgm:spPr/>
    </dgm:pt>
    <dgm:pt modelId="{3E74994B-601E-F246-BCA6-379618B1A43F}" type="pres">
      <dgm:prSet presAssocID="{F3C204D5-52BF-9246-BBFF-AD5C6133BC4F}" presName="rootConnector" presStyleLbl="node3" presStyleIdx="8" presStyleCnt="11"/>
      <dgm:spPr/>
    </dgm:pt>
    <dgm:pt modelId="{B4316CD0-93B9-1A4F-AD5D-9DC96C2517A9}" type="pres">
      <dgm:prSet presAssocID="{F3C204D5-52BF-9246-BBFF-AD5C6133BC4F}" presName="hierChild4" presStyleCnt="0"/>
      <dgm:spPr/>
    </dgm:pt>
    <dgm:pt modelId="{C2004F8F-C251-3746-98E2-64F52481935C}" type="pres">
      <dgm:prSet presAssocID="{F3C204D5-52BF-9246-BBFF-AD5C6133BC4F}" presName="hierChild5" presStyleCnt="0"/>
      <dgm:spPr/>
    </dgm:pt>
    <dgm:pt modelId="{3B97056F-AE6D-7243-BEC5-097CFAB835BB}" type="pres">
      <dgm:prSet presAssocID="{0AF44992-927B-4B49-B15A-DF208A9592A5}" presName="Name37" presStyleLbl="parChTrans1D3" presStyleIdx="9" presStyleCnt="11"/>
      <dgm:spPr/>
    </dgm:pt>
    <dgm:pt modelId="{F5658C69-B83E-924E-9613-DB5A923E5519}" type="pres">
      <dgm:prSet presAssocID="{3DAFCC79-5762-3B49-BC12-E5502DDF7C1C}" presName="hierRoot2" presStyleCnt="0">
        <dgm:presLayoutVars>
          <dgm:hierBranch val="init"/>
        </dgm:presLayoutVars>
      </dgm:prSet>
      <dgm:spPr/>
    </dgm:pt>
    <dgm:pt modelId="{45C513E8-671B-5D47-ADEF-0C2697C61351}" type="pres">
      <dgm:prSet presAssocID="{3DAFCC79-5762-3B49-BC12-E5502DDF7C1C}" presName="rootComposite" presStyleCnt="0"/>
      <dgm:spPr/>
    </dgm:pt>
    <dgm:pt modelId="{3291E561-420F-4746-861C-743BC3575F0B}" type="pres">
      <dgm:prSet presAssocID="{3DAFCC79-5762-3B49-BC12-E5502DDF7C1C}" presName="rootText" presStyleLbl="node3" presStyleIdx="9" presStyleCnt="11">
        <dgm:presLayoutVars>
          <dgm:chPref val="3"/>
        </dgm:presLayoutVars>
      </dgm:prSet>
      <dgm:spPr/>
    </dgm:pt>
    <dgm:pt modelId="{99972B23-7FD9-704A-95CE-9FE43430DEA3}" type="pres">
      <dgm:prSet presAssocID="{3DAFCC79-5762-3B49-BC12-E5502DDF7C1C}" presName="rootConnector" presStyleLbl="node3" presStyleIdx="9" presStyleCnt="11"/>
      <dgm:spPr/>
    </dgm:pt>
    <dgm:pt modelId="{21CA88D5-7CE0-BA49-9650-B8EEF11C0A8A}" type="pres">
      <dgm:prSet presAssocID="{3DAFCC79-5762-3B49-BC12-E5502DDF7C1C}" presName="hierChild4" presStyleCnt="0"/>
      <dgm:spPr/>
    </dgm:pt>
    <dgm:pt modelId="{17929855-8D9B-D840-8558-E4A38E68061E}" type="pres">
      <dgm:prSet presAssocID="{3DAFCC79-5762-3B49-BC12-E5502DDF7C1C}" presName="hierChild5" presStyleCnt="0"/>
      <dgm:spPr/>
    </dgm:pt>
    <dgm:pt modelId="{6C75BBDC-DD4D-9543-8083-6DB860C6E89C}" type="pres">
      <dgm:prSet presAssocID="{52C13815-6553-4340-9391-C55F65D9D4D4}" presName="Name37" presStyleLbl="parChTrans1D3" presStyleIdx="10" presStyleCnt="11"/>
      <dgm:spPr/>
    </dgm:pt>
    <dgm:pt modelId="{8C30F2E5-D565-9549-A85D-4A109C9715EA}" type="pres">
      <dgm:prSet presAssocID="{5E9F13B7-6748-C341-ADC9-E08F173F90E2}" presName="hierRoot2" presStyleCnt="0">
        <dgm:presLayoutVars>
          <dgm:hierBranch val="init"/>
        </dgm:presLayoutVars>
      </dgm:prSet>
      <dgm:spPr/>
    </dgm:pt>
    <dgm:pt modelId="{300AC4C8-5197-BC49-AE44-BC0012DDA036}" type="pres">
      <dgm:prSet presAssocID="{5E9F13B7-6748-C341-ADC9-E08F173F90E2}" presName="rootComposite" presStyleCnt="0"/>
      <dgm:spPr/>
    </dgm:pt>
    <dgm:pt modelId="{035A1E94-4F0A-E54C-A896-5EBF56531390}" type="pres">
      <dgm:prSet presAssocID="{5E9F13B7-6748-C341-ADC9-E08F173F90E2}" presName="rootText" presStyleLbl="node3" presStyleIdx="10" presStyleCnt="11">
        <dgm:presLayoutVars>
          <dgm:chPref val="3"/>
        </dgm:presLayoutVars>
      </dgm:prSet>
      <dgm:spPr/>
    </dgm:pt>
    <dgm:pt modelId="{AD768B34-AC84-BE41-920F-494CE17D8A96}" type="pres">
      <dgm:prSet presAssocID="{5E9F13B7-6748-C341-ADC9-E08F173F90E2}" presName="rootConnector" presStyleLbl="node3" presStyleIdx="10" presStyleCnt="11"/>
      <dgm:spPr/>
    </dgm:pt>
    <dgm:pt modelId="{75D6159F-2877-6D48-9BB1-A83258C84D58}" type="pres">
      <dgm:prSet presAssocID="{5E9F13B7-6748-C341-ADC9-E08F173F90E2}" presName="hierChild4" presStyleCnt="0"/>
      <dgm:spPr/>
    </dgm:pt>
    <dgm:pt modelId="{81390D6D-E1EC-C24A-A53D-C6AC6682F17A}" type="pres">
      <dgm:prSet presAssocID="{5E9F13B7-6748-C341-ADC9-E08F173F90E2}" presName="hierChild5" presStyleCnt="0"/>
      <dgm:spPr/>
    </dgm:pt>
    <dgm:pt modelId="{E0752006-5D9B-974A-AC06-D9542F0344DA}" type="pres">
      <dgm:prSet presAssocID="{5C3DC80D-F439-CD40-9AF9-529CE13AACC4}" presName="hierChild5" presStyleCnt="0"/>
      <dgm:spPr/>
    </dgm:pt>
    <dgm:pt modelId="{584397B8-2D69-6747-AA37-FD7FA48F7094}" type="pres">
      <dgm:prSet presAssocID="{25CA2710-6902-1B42-BCA1-37A93F2F3FFB}" presName="hierChild3" presStyleCnt="0"/>
      <dgm:spPr/>
    </dgm:pt>
  </dgm:ptLst>
  <dgm:cxnLst>
    <dgm:cxn modelId="{6B336308-692A-E44C-9680-6154409AA08E}" type="presOf" srcId="{4F0EEA49-EE22-1F4E-8EA0-586810BFAA36}" destId="{EBF72A24-CBBE-A646-B232-B45D13B2984F}" srcOrd="0" destOrd="0" presId="urn:microsoft.com/office/officeart/2005/8/layout/orgChart1"/>
    <dgm:cxn modelId="{3FDDD609-DB6C-3F41-BE2B-4D2028C2ECAE}" type="presOf" srcId="{B3E5D123-68C3-154A-87B6-8F8016850A67}" destId="{EB732F76-0D7A-B044-B228-D8760D0E865A}" srcOrd="1" destOrd="0" presId="urn:microsoft.com/office/officeart/2005/8/layout/orgChart1"/>
    <dgm:cxn modelId="{C8FF790A-53BC-724A-A7ED-684AA2DB00EF}" type="presOf" srcId="{B9535A7B-A294-E944-8E3C-A1A7B3D73EF1}" destId="{CA360D40-4F66-BD49-A535-DCC57734AFF3}" srcOrd="1" destOrd="0" presId="urn:microsoft.com/office/officeart/2005/8/layout/orgChart1"/>
    <dgm:cxn modelId="{24324B17-474A-3049-8670-4DB93C336CFB}" type="presOf" srcId="{25CA2710-6902-1B42-BCA1-37A93F2F3FFB}" destId="{037C8D3B-0AB9-064D-BC19-5FA5C7E5D5F7}" srcOrd="1" destOrd="0" presId="urn:microsoft.com/office/officeart/2005/8/layout/orgChart1"/>
    <dgm:cxn modelId="{0AFFAE19-8745-2E48-9A8E-FD38A71C06D8}" type="presOf" srcId="{B9535A7B-A294-E944-8E3C-A1A7B3D73EF1}" destId="{30C81DCE-0EA8-9243-9E83-81C1E39911A7}" srcOrd="0" destOrd="0" presId="urn:microsoft.com/office/officeart/2005/8/layout/orgChart1"/>
    <dgm:cxn modelId="{5911DA19-45C6-924E-898F-38A14AAC486D}" type="presOf" srcId="{244C52D1-5220-E146-9DA5-5E443BF9DE30}" destId="{A36942BC-AEFE-054F-BDDC-94397B92DADB}" srcOrd="0" destOrd="0" presId="urn:microsoft.com/office/officeart/2005/8/layout/orgChart1"/>
    <dgm:cxn modelId="{08A12F1A-A45F-9240-855E-F3B0B02DACEC}" type="presOf" srcId="{3DA1290B-14D3-C64B-96D9-F00CD9D74EB4}" destId="{441C396E-9CD7-F14F-9143-AB818F7BC9F5}" srcOrd="0" destOrd="0" presId="urn:microsoft.com/office/officeart/2005/8/layout/orgChart1"/>
    <dgm:cxn modelId="{C861741C-C049-A04A-8496-BBD0D781255F}" type="presOf" srcId="{244C52D1-5220-E146-9DA5-5E443BF9DE30}" destId="{386E1244-C4D4-8A44-877E-F827ABB0BCFA}" srcOrd="1" destOrd="0" presId="urn:microsoft.com/office/officeart/2005/8/layout/orgChart1"/>
    <dgm:cxn modelId="{BEE2EA1F-C5A6-1245-B45D-4CD1099A7255}" type="presOf" srcId="{8AE6190D-F838-5F40-BF60-EDEBD1BE9786}" destId="{9887DD68-5F1B-064F-A2E6-61561BE02FA9}" srcOrd="0" destOrd="0" presId="urn:microsoft.com/office/officeart/2005/8/layout/orgChart1"/>
    <dgm:cxn modelId="{E76E4723-48EE-174E-8B06-A96D36D7A93D}" srcId="{B3E5D123-68C3-154A-87B6-8F8016850A67}" destId="{B9535A7B-A294-E944-8E3C-A1A7B3D73EF1}" srcOrd="0" destOrd="0" parTransId="{3DA1290B-14D3-C64B-96D9-F00CD9D74EB4}" sibTransId="{7D1F4498-8CB5-614B-9558-D97AFC4F539C}"/>
    <dgm:cxn modelId="{F7CF0226-B8FD-DA40-ACF5-7C5429C8B97A}" type="presOf" srcId="{6E97E912-A991-1645-B973-74520F70968A}" destId="{000449A5-E02F-044D-83A2-8A4286297702}" srcOrd="0" destOrd="0" presId="urn:microsoft.com/office/officeart/2005/8/layout/orgChart1"/>
    <dgm:cxn modelId="{94F1452A-AE4D-654E-8C61-EAEE18F9BABC}" srcId="{244C52D1-5220-E146-9DA5-5E443BF9DE30}" destId="{A937FAA9-08EE-E044-AFD1-311FA25EE3E9}" srcOrd="0" destOrd="0" parTransId="{AA1C8DF9-8ABB-2948-81EC-4B07A8005472}" sibTransId="{C0BA71DD-1EF6-3347-BBA0-311BA856620E}"/>
    <dgm:cxn modelId="{26FD2F2C-F4CF-8644-A5B6-E8901D9E84C1}" type="presOf" srcId="{25CA2710-6902-1B42-BCA1-37A93F2F3FFB}" destId="{7EFAB1CE-D85B-3842-B914-E85491B32C4B}" srcOrd="0" destOrd="0" presId="urn:microsoft.com/office/officeart/2005/8/layout/orgChart1"/>
    <dgm:cxn modelId="{10062B30-0FFF-C14C-B3AE-4D4B4288126A}" srcId="{EB89C120-617A-FC47-96EA-272DB7A41CD6}" destId="{25CA2710-6902-1B42-BCA1-37A93F2F3FFB}" srcOrd="0" destOrd="0" parTransId="{43C323E1-D081-A64A-A7D6-ED9B912A7F8C}" sibTransId="{830A0BFF-9ED1-314D-8CA1-EDAEF9C380C6}"/>
    <dgm:cxn modelId="{5A3EB131-264C-D24F-8E93-523686C8E997}" srcId="{5C3DC80D-F439-CD40-9AF9-529CE13AACC4}" destId="{3DAFCC79-5762-3B49-BC12-E5502DDF7C1C}" srcOrd="1" destOrd="0" parTransId="{0AF44992-927B-4B49-B15A-DF208A9592A5}" sibTransId="{D5572F2B-A9F7-2045-A6BA-B59F8C1ED5B4}"/>
    <dgm:cxn modelId="{D60C453A-805F-9B48-B9DF-D8DC1F8DB4EA}" srcId="{25CA2710-6902-1B42-BCA1-37A93F2F3FFB}" destId="{B3E5D123-68C3-154A-87B6-8F8016850A67}" srcOrd="1" destOrd="0" parTransId="{8D313F76-0BCE-2042-8D58-BE8D131D6236}" sibTransId="{FEB76900-1370-754D-A99E-E555AA937696}"/>
    <dgm:cxn modelId="{04BF073B-6A9F-A547-82C9-20F3895FE823}" type="presOf" srcId="{6E97E912-A991-1645-B973-74520F70968A}" destId="{F091BA4C-0A4B-EA40-95F8-3C5A4CA4E70A}" srcOrd="1" destOrd="0" presId="urn:microsoft.com/office/officeart/2005/8/layout/orgChart1"/>
    <dgm:cxn modelId="{10407C3C-1F44-F947-BA91-0FBFF0416D2E}" type="presOf" srcId="{A937FAA9-08EE-E044-AFD1-311FA25EE3E9}" destId="{4072F22F-0D7A-4349-ACA9-1F55E0D042F9}" srcOrd="1" destOrd="0" presId="urn:microsoft.com/office/officeart/2005/8/layout/orgChart1"/>
    <dgm:cxn modelId="{EB720B3F-2BCF-8E46-AFEE-EA20F3573885}" type="presOf" srcId="{5C3DC80D-F439-CD40-9AF9-529CE13AACC4}" destId="{496810E4-7BF4-574C-87E2-ACA564F58629}" srcOrd="0" destOrd="0" presId="urn:microsoft.com/office/officeart/2005/8/layout/orgChart1"/>
    <dgm:cxn modelId="{E0694E42-63BB-504D-993E-3C5712796543}" type="presOf" srcId="{D26E6CFD-E580-154F-B850-0D5295E049C6}" destId="{6DD249DD-A8BF-7A47-92DA-88B807276729}" srcOrd="0" destOrd="0" presId="urn:microsoft.com/office/officeart/2005/8/layout/orgChart1"/>
    <dgm:cxn modelId="{BDFF6047-7600-654D-B79E-90D0EFE212D8}" type="presOf" srcId="{3CB3FC69-EECC-6E40-9F80-A4AA00759A89}" destId="{45DC9365-29B1-FC41-83D2-35FFB56B0F2B}" srcOrd="1" destOrd="0" presId="urn:microsoft.com/office/officeart/2005/8/layout/orgChart1"/>
    <dgm:cxn modelId="{67FA6E49-CF7A-3A45-8827-D48B0E87FED2}" type="presOf" srcId="{662F9F74-E1CC-474B-90AF-1F1E2BFD3B81}" destId="{1BB9EC5A-10A2-774E-9486-A5F5B759ED51}" srcOrd="0" destOrd="0" presId="urn:microsoft.com/office/officeart/2005/8/layout/orgChart1"/>
    <dgm:cxn modelId="{F8CD8469-6790-7245-AB99-9B49610CD779}" type="presOf" srcId="{6B74A27C-BC4C-5C4E-8064-A4BAAD3A8AE9}" destId="{5BAAC916-F475-F74A-91B9-D110D17122F4}" srcOrd="0" destOrd="0" presId="urn:microsoft.com/office/officeart/2005/8/layout/orgChart1"/>
    <dgm:cxn modelId="{F97AD16A-0DA1-1E47-A29A-67151072A76D}" type="presOf" srcId="{5E9F13B7-6748-C341-ADC9-E08F173F90E2}" destId="{AD768B34-AC84-BE41-920F-494CE17D8A96}" srcOrd="1" destOrd="0" presId="urn:microsoft.com/office/officeart/2005/8/layout/orgChart1"/>
    <dgm:cxn modelId="{C176CE6B-E92E-754C-9C37-DAF128C59238}" type="presOf" srcId="{8AE6190D-F838-5F40-BF60-EDEBD1BE9786}" destId="{E14DE926-91E1-354A-BCD7-13119DBA28FA}" srcOrd="1" destOrd="0" presId="urn:microsoft.com/office/officeart/2005/8/layout/orgChart1"/>
    <dgm:cxn modelId="{2C538B6C-EA21-F441-8ECE-BE163BA6C06E}" type="presOf" srcId="{3DAFCC79-5762-3B49-BC12-E5502DDF7C1C}" destId="{3291E561-420F-4746-861C-743BC3575F0B}" srcOrd="0" destOrd="0" presId="urn:microsoft.com/office/officeart/2005/8/layout/orgChart1"/>
    <dgm:cxn modelId="{D4B1E26E-72B0-AB4E-8459-75AF657886B0}" type="presOf" srcId="{EB89C120-617A-FC47-96EA-272DB7A41CD6}" destId="{5B9A243F-FAE0-6F4A-A2A1-67EAF2A27044}" srcOrd="0" destOrd="0" presId="urn:microsoft.com/office/officeart/2005/8/layout/orgChart1"/>
    <dgm:cxn modelId="{CBBE034F-CF0F-7F4E-9E9C-17EC8F42F2E5}" type="presOf" srcId="{A937FAA9-08EE-E044-AFD1-311FA25EE3E9}" destId="{400D9151-6671-8141-AF5A-933F5AD3B0FA}" srcOrd="0" destOrd="0" presId="urn:microsoft.com/office/officeart/2005/8/layout/orgChart1"/>
    <dgm:cxn modelId="{347ED550-E3F7-014F-A067-64FEF8CE46BE}" type="presOf" srcId="{5E9F13B7-6748-C341-ADC9-E08F173F90E2}" destId="{035A1E94-4F0A-E54C-A896-5EBF56531390}" srcOrd="0" destOrd="0" presId="urn:microsoft.com/office/officeart/2005/8/layout/orgChart1"/>
    <dgm:cxn modelId="{F477C851-1BA1-EF48-82CB-67BE4D5B84F2}" type="presOf" srcId="{6A6A35A9-FB31-0941-8AB6-7A5DD169BDB6}" destId="{9D421795-D3C5-844F-8E58-F8F30BDD9BB2}" srcOrd="0" destOrd="0" presId="urn:microsoft.com/office/officeart/2005/8/layout/orgChart1"/>
    <dgm:cxn modelId="{CB315652-FE6F-EB4A-AF35-4C561BA72327}" type="presOf" srcId="{3DAFCC79-5762-3B49-BC12-E5502DDF7C1C}" destId="{99972B23-7FD9-704A-95CE-9FE43430DEA3}" srcOrd="1" destOrd="0" presId="urn:microsoft.com/office/officeart/2005/8/layout/orgChart1"/>
    <dgm:cxn modelId="{8E455353-54FB-8745-9BD1-AA90B9D22193}" type="presOf" srcId="{8D313F76-0BCE-2042-8D58-BE8D131D6236}" destId="{478CA18B-2EBF-4643-8C61-D18BEC2AFCAC}" srcOrd="0" destOrd="0" presId="urn:microsoft.com/office/officeart/2005/8/layout/orgChart1"/>
    <dgm:cxn modelId="{E0554257-4EDD-6D40-8527-EAC4B9034BA8}" srcId="{5C3DC80D-F439-CD40-9AF9-529CE13AACC4}" destId="{5E9F13B7-6748-C341-ADC9-E08F173F90E2}" srcOrd="2" destOrd="0" parTransId="{52C13815-6553-4340-9391-C55F65D9D4D4}" sibTransId="{E3600121-A3C5-CD4A-8A91-FB366EF8029B}"/>
    <dgm:cxn modelId="{9F00C757-1066-274F-B8FE-ACCFDBB1DC18}" type="presOf" srcId="{AA1C8DF9-8ABB-2948-81EC-4B07A8005472}" destId="{C47CF429-2A7E-C94F-837D-9C027304F690}" srcOrd="0" destOrd="0" presId="urn:microsoft.com/office/officeart/2005/8/layout/orgChart1"/>
    <dgm:cxn modelId="{CCD7AE7A-E13B-F940-8E85-60F59C5239CE}" type="presOf" srcId="{5C3DC80D-F439-CD40-9AF9-529CE13AACC4}" destId="{80DDEA70-8A54-5544-AEC6-F71C49CF80D7}" srcOrd="1" destOrd="0" presId="urn:microsoft.com/office/officeart/2005/8/layout/orgChart1"/>
    <dgm:cxn modelId="{A0F2DA5A-9B0F-704F-A2A4-B14B0DB91E2E}" type="presOf" srcId="{347FF5F9-2D52-B84E-8C9B-227D67E3235F}" destId="{6EBC058A-FB0E-5F48-A1AA-EA7F14BCE947}" srcOrd="1" destOrd="0" presId="urn:microsoft.com/office/officeart/2005/8/layout/orgChart1"/>
    <dgm:cxn modelId="{1C49307E-F374-374C-9684-3ACE4B1AAE21}" type="presOf" srcId="{3CB3FC69-EECC-6E40-9F80-A4AA00759A89}" destId="{258F2969-1044-CF43-9E8B-ED38EEDB45FF}" srcOrd="0" destOrd="0" presId="urn:microsoft.com/office/officeart/2005/8/layout/orgChart1"/>
    <dgm:cxn modelId="{7AB5AA83-DBF5-FF42-907C-D3B040316F28}" srcId="{25CA2710-6902-1B42-BCA1-37A93F2F3FFB}" destId="{5C3DC80D-F439-CD40-9AF9-529CE13AACC4}" srcOrd="3" destOrd="0" parTransId="{13A901AB-B872-7240-9C57-30FB9B735949}" sibTransId="{6BB2510C-FCD4-0C47-9B82-D15CD6F25016}"/>
    <dgm:cxn modelId="{A35E4C8D-B7F5-C746-869E-3C4EACB2720C}" srcId="{244C52D1-5220-E146-9DA5-5E443BF9DE30}" destId="{3CB3FC69-EECC-6E40-9F80-A4AA00759A89}" srcOrd="1" destOrd="0" parTransId="{6A6A35A9-FB31-0941-8AB6-7A5DD169BDB6}" sibTransId="{7AE98956-174F-A443-AA60-2EBC6342C153}"/>
    <dgm:cxn modelId="{EBD66E90-6CC0-DB44-80A3-EAF4114A1C16}" type="presOf" srcId="{76A948B2-A85D-A944-98CF-AA07D0C75EBF}" destId="{1EEE0FE5-010E-2241-BBE8-8B44C3878C25}" srcOrd="1" destOrd="0" presId="urn:microsoft.com/office/officeart/2005/8/layout/orgChart1"/>
    <dgm:cxn modelId="{32B19A99-EDE3-1E43-B745-FD1279746F3D}" srcId="{347FF5F9-2D52-B84E-8C9B-227D67E3235F}" destId="{6E97E912-A991-1645-B973-74520F70968A}" srcOrd="2" destOrd="0" parTransId="{6B74A27C-BC4C-5C4E-8064-A4BAAD3A8AE9}" sibTransId="{F19A3A81-5061-8146-8DB5-45042D995AA6}"/>
    <dgm:cxn modelId="{FEE71BA7-8A59-5541-BBFD-A2B3C323BF0C}" type="presOf" srcId="{13A901AB-B872-7240-9C57-30FB9B735949}" destId="{13CAA932-B0D4-F140-BD0C-483285ABC119}" srcOrd="0" destOrd="0" presId="urn:microsoft.com/office/officeart/2005/8/layout/orgChart1"/>
    <dgm:cxn modelId="{580FA3A9-E509-EF43-91C7-EB0E25415662}" type="presOf" srcId="{F3C204D5-52BF-9246-BBFF-AD5C6133BC4F}" destId="{3E74994B-601E-F246-BCA6-379618B1A43F}" srcOrd="1" destOrd="0" presId="urn:microsoft.com/office/officeart/2005/8/layout/orgChart1"/>
    <dgm:cxn modelId="{C330BCB6-428F-1B4A-B137-3014929DBA5B}" type="presOf" srcId="{347FF5F9-2D52-B84E-8C9B-227D67E3235F}" destId="{C444A5D4-D542-CB4D-AC6D-1B36B82FF8B4}" srcOrd="0" destOrd="0" presId="urn:microsoft.com/office/officeart/2005/8/layout/orgChart1"/>
    <dgm:cxn modelId="{DDABD4B7-4C6A-EA49-82FB-58262C19CD11}" type="presOf" srcId="{5C8C0728-C2E9-614D-97F4-C1A0D7549A9E}" destId="{E650C9E1-9DEC-AA41-9875-85ED75CC7104}" srcOrd="1" destOrd="0" presId="urn:microsoft.com/office/officeart/2005/8/layout/orgChart1"/>
    <dgm:cxn modelId="{30D06EBA-2992-854F-A7CC-E3F11FC95E59}" srcId="{25CA2710-6902-1B42-BCA1-37A93F2F3FFB}" destId="{347FF5F9-2D52-B84E-8C9B-227D67E3235F}" srcOrd="0" destOrd="0" parTransId="{D26E6CFD-E580-154F-B850-0D5295E049C6}" sibTransId="{F0621BB9-BD6B-4244-9E96-F64B0C0BE896}"/>
    <dgm:cxn modelId="{740F77BC-8451-044B-A0A0-060EBC6BBF63}" srcId="{347FF5F9-2D52-B84E-8C9B-227D67E3235F}" destId="{5171AFCE-5165-4A4F-A795-C88C418F9BEB}" srcOrd="0" destOrd="0" parTransId="{4F0EEA49-EE22-1F4E-8EA0-586810BFAA36}" sibTransId="{E9E73A66-A024-894E-9111-39E7B5FE8B7A}"/>
    <dgm:cxn modelId="{BFAB4CBD-89C5-5E4B-9AF5-1265FC34C7B8}" srcId="{25CA2710-6902-1B42-BCA1-37A93F2F3FFB}" destId="{244C52D1-5220-E146-9DA5-5E443BF9DE30}" srcOrd="2" destOrd="0" parTransId="{4C9DFD2C-5448-5747-9D24-570B1C5607F3}" sibTransId="{0F807740-4752-8A42-9397-AE97AAA1CA51}"/>
    <dgm:cxn modelId="{2E6DC2BD-F89B-0941-8C38-434049823C9A}" type="presOf" srcId="{4C9DFD2C-5448-5747-9D24-570B1C5607F3}" destId="{439BAD09-2C9A-7B42-94DB-0A08EE0721A7}" srcOrd="0" destOrd="0" presId="urn:microsoft.com/office/officeart/2005/8/layout/orgChart1"/>
    <dgm:cxn modelId="{4191FFC1-A23B-FF4D-9B59-D56600C9DFD3}" type="presOf" srcId="{08F0331C-E6C3-FF40-BDE7-597F9ACB1648}" destId="{26ADB4F6-24EA-0640-9642-0B7AF89A2320}" srcOrd="0" destOrd="0" presId="urn:microsoft.com/office/officeart/2005/8/layout/orgChart1"/>
    <dgm:cxn modelId="{6E1CA8C9-EB8D-BF46-8B58-8FC3650942E3}" srcId="{B3E5D123-68C3-154A-87B6-8F8016850A67}" destId="{5C8C0728-C2E9-614D-97F4-C1A0D7549A9E}" srcOrd="2" destOrd="0" parTransId="{1186F9A2-F577-114D-8155-3F58AF74ADA2}" sibTransId="{0DA67173-B760-194B-BF03-0C41E9ADE784}"/>
    <dgm:cxn modelId="{174319CC-E630-8046-A7A3-F5AF7AA47E66}" type="presOf" srcId="{5C8C0728-C2E9-614D-97F4-C1A0D7549A9E}" destId="{779A2E1B-79DC-B146-A13F-C91B2AA1BDA9}" srcOrd="0" destOrd="0" presId="urn:microsoft.com/office/officeart/2005/8/layout/orgChart1"/>
    <dgm:cxn modelId="{2360D3D9-E74A-A242-B779-2ED3712B1DDF}" type="presOf" srcId="{F3C204D5-52BF-9246-BBFF-AD5C6133BC4F}" destId="{6340A864-BBD7-C043-9FF7-983E805720A7}" srcOrd="0" destOrd="0" presId="urn:microsoft.com/office/officeart/2005/8/layout/orgChart1"/>
    <dgm:cxn modelId="{128C19DD-598E-0E45-899C-42AEAE5CF1C4}" srcId="{B3E5D123-68C3-154A-87B6-8F8016850A67}" destId="{8AE6190D-F838-5F40-BF60-EDEBD1BE9786}" srcOrd="1" destOrd="0" parTransId="{472D8871-0984-D94C-B67B-C4FC1DED8388}" sibTransId="{0979AB04-351D-2F40-840B-FB38A653782D}"/>
    <dgm:cxn modelId="{73ABD1DF-92DB-5B4F-96C1-BC1A6B75965F}" type="presOf" srcId="{5171AFCE-5165-4A4F-A795-C88C418F9BEB}" destId="{4C65903A-90BD-944F-8BCC-AD0D85668967}" srcOrd="0" destOrd="0" presId="urn:microsoft.com/office/officeart/2005/8/layout/orgChart1"/>
    <dgm:cxn modelId="{67EDD4E1-989B-784A-A12F-B5D98E6D82C6}" type="presOf" srcId="{52C13815-6553-4340-9391-C55F65D9D4D4}" destId="{6C75BBDC-DD4D-9543-8083-6DB860C6E89C}" srcOrd="0" destOrd="0" presId="urn:microsoft.com/office/officeart/2005/8/layout/orgChart1"/>
    <dgm:cxn modelId="{1926CCE4-DE68-3E43-B32E-929C30E9F4D3}" type="presOf" srcId="{0AF44992-927B-4B49-B15A-DF208A9592A5}" destId="{3B97056F-AE6D-7243-BEC5-097CFAB835BB}" srcOrd="0" destOrd="0" presId="urn:microsoft.com/office/officeart/2005/8/layout/orgChart1"/>
    <dgm:cxn modelId="{F2D88DEE-AAB9-4543-87DA-4AA590EA92DC}" srcId="{347FF5F9-2D52-B84E-8C9B-227D67E3235F}" destId="{76A948B2-A85D-A944-98CF-AA07D0C75EBF}" srcOrd="1" destOrd="0" parTransId="{08F0331C-E6C3-FF40-BDE7-597F9ACB1648}" sibTransId="{58D7D148-C627-0548-9F41-BB2033053DB4}"/>
    <dgm:cxn modelId="{C72D86EF-F4D2-3A4C-860D-0CDD5713A1C1}" type="presOf" srcId="{5171AFCE-5165-4A4F-A795-C88C418F9BEB}" destId="{892C0747-C097-904D-AE7E-19087B721243}" srcOrd="1" destOrd="0" presId="urn:microsoft.com/office/officeart/2005/8/layout/orgChart1"/>
    <dgm:cxn modelId="{4C7954F2-B031-C94F-A208-0C6D529C8E07}" type="presOf" srcId="{1186F9A2-F577-114D-8155-3F58AF74ADA2}" destId="{67996FDA-5E38-2B42-8394-ADDBA1CE0373}" srcOrd="0" destOrd="0" presId="urn:microsoft.com/office/officeart/2005/8/layout/orgChart1"/>
    <dgm:cxn modelId="{CBA069F5-4A7E-EB43-BE8C-A3101E7238B5}" type="presOf" srcId="{B3E5D123-68C3-154A-87B6-8F8016850A67}" destId="{AAEBAA68-6DD6-564F-AB8D-9A0BE22A62E5}" srcOrd="0" destOrd="0" presId="urn:microsoft.com/office/officeart/2005/8/layout/orgChart1"/>
    <dgm:cxn modelId="{B00D9FF5-B486-E241-928C-BE884B081E2D}" srcId="{5C3DC80D-F439-CD40-9AF9-529CE13AACC4}" destId="{F3C204D5-52BF-9246-BBFF-AD5C6133BC4F}" srcOrd="0" destOrd="0" parTransId="{662F9F74-E1CC-474B-90AF-1F1E2BFD3B81}" sibTransId="{9D7D7CE3-F91A-0542-A379-C465EA4FD379}"/>
    <dgm:cxn modelId="{1D9E28F7-8076-254E-A8E5-95D96DFAC2F4}" type="presOf" srcId="{472D8871-0984-D94C-B67B-C4FC1DED8388}" destId="{B2008418-C752-DA4D-B723-A40CBE6085D1}" srcOrd="0" destOrd="0" presId="urn:microsoft.com/office/officeart/2005/8/layout/orgChart1"/>
    <dgm:cxn modelId="{572907FE-0F46-3743-95ED-CC7D15E7BA78}" type="presOf" srcId="{76A948B2-A85D-A944-98CF-AA07D0C75EBF}" destId="{E3D6E9F0-4338-6E41-97BD-57640E500E13}" srcOrd="0" destOrd="0" presId="urn:microsoft.com/office/officeart/2005/8/layout/orgChart1"/>
    <dgm:cxn modelId="{DD9CEB24-E3EE-F740-A6A1-06E6A35B0F0D}" type="presParOf" srcId="{5B9A243F-FAE0-6F4A-A2A1-67EAF2A27044}" destId="{CAFC459B-53A6-2F42-834A-B2A1B0B6ABB4}" srcOrd="0" destOrd="0" presId="urn:microsoft.com/office/officeart/2005/8/layout/orgChart1"/>
    <dgm:cxn modelId="{461A5665-5AFD-C840-B958-11CC37833DEE}" type="presParOf" srcId="{CAFC459B-53A6-2F42-834A-B2A1B0B6ABB4}" destId="{FF831790-EE1D-3A40-BAB7-C9097FC6FD52}" srcOrd="0" destOrd="0" presId="urn:microsoft.com/office/officeart/2005/8/layout/orgChart1"/>
    <dgm:cxn modelId="{80557B21-7E31-BA4A-9BE2-D0AD966FE456}" type="presParOf" srcId="{FF831790-EE1D-3A40-BAB7-C9097FC6FD52}" destId="{7EFAB1CE-D85B-3842-B914-E85491B32C4B}" srcOrd="0" destOrd="0" presId="urn:microsoft.com/office/officeart/2005/8/layout/orgChart1"/>
    <dgm:cxn modelId="{A1E3DB41-159F-AA46-B1FD-14741BFCE917}" type="presParOf" srcId="{FF831790-EE1D-3A40-BAB7-C9097FC6FD52}" destId="{037C8D3B-0AB9-064D-BC19-5FA5C7E5D5F7}" srcOrd="1" destOrd="0" presId="urn:microsoft.com/office/officeart/2005/8/layout/orgChart1"/>
    <dgm:cxn modelId="{F4F2BAA0-A942-354B-A0FF-7E59F8AAD59B}" type="presParOf" srcId="{CAFC459B-53A6-2F42-834A-B2A1B0B6ABB4}" destId="{958325BD-16DC-1847-BE4B-C4405518A749}" srcOrd="1" destOrd="0" presId="urn:microsoft.com/office/officeart/2005/8/layout/orgChart1"/>
    <dgm:cxn modelId="{204C5AFB-368D-7D42-8F45-5838BA8A362A}" type="presParOf" srcId="{958325BD-16DC-1847-BE4B-C4405518A749}" destId="{6DD249DD-A8BF-7A47-92DA-88B807276729}" srcOrd="0" destOrd="0" presId="urn:microsoft.com/office/officeart/2005/8/layout/orgChart1"/>
    <dgm:cxn modelId="{13187055-7859-7F4C-AC6A-A21BFCB5F144}" type="presParOf" srcId="{958325BD-16DC-1847-BE4B-C4405518A749}" destId="{51A8AE3F-0F63-7E4A-A9FB-3123B4F8427C}" srcOrd="1" destOrd="0" presId="urn:microsoft.com/office/officeart/2005/8/layout/orgChart1"/>
    <dgm:cxn modelId="{19DDF24D-C10F-3B42-98D4-260FF3FC0674}" type="presParOf" srcId="{51A8AE3F-0F63-7E4A-A9FB-3123B4F8427C}" destId="{55157635-AA7A-184C-99EA-3FCECD74BE92}" srcOrd="0" destOrd="0" presId="urn:microsoft.com/office/officeart/2005/8/layout/orgChart1"/>
    <dgm:cxn modelId="{77AAB60D-C43F-7045-9EF6-2735651584F8}" type="presParOf" srcId="{55157635-AA7A-184C-99EA-3FCECD74BE92}" destId="{C444A5D4-D542-CB4D-AC6D-1B36B82FF8B4}" srcOrd="0" destOrd="0" presId="urn:microsoft.com/office/officeart/2005/8/layout/orgChart1"/>
    <dgm:cxn modelId="{D991AF6D-737B-6F44-9032-DD7C7418185C}" type="presParOf" srcId="{55157635-AA7A-184C-99EA-3FCECD74BE92}" destId="{6EBC058A-FB0E-5F48-A1AA-EA7F14BCE947}" srcOrd="1" destOrd="0" presId="urn:microsoft.com/office/officeart/2005/8/layout/orgChart1"/>
    <dgm:cxn modelId="{73712A34-AACE-BB42-8050-4D7F11FA58E9}" type="presParOf" srcId="{51A8AE3F-0F63-7E4A-A9FB-3123B4F8427C}" destId="{174636A8-E504-7C4C-B532-64B2B8E28A74}" srcOrd="1" destOrd="0" presId="urn:microsoft.com/office/officeart/2005/8/layout/orgChart1"/>
    <dgm:cxn modelId="{A994864A-1282-B445-BA3F-7AF6BDFAE7A5}" type="presParOf" srcId="{174636A8-E504-7C4C-B532-64B2B8E28A74}" destId="{EBF72A24-CBBE-A646-B232-B45D13B2984F}" srcOrd="0" destOrd="0" presId="urn:microsoft.com/office/officeart/2005/8/layout/orgChart1"/>
    <dgm:cxn modelId="{E4E130D3-55DA-B041-B222-846E4521460D}" type="presParOf" srcId="{174636A8-E504-7C4C-B532-64B2B8E28A74}" destId="{F05E1B7B-7FFA-7E4E-8EA8-4A7CBE6AB8FD}" srcOrd="1" destOrd="0" presId="urn:microsoft.com/office/officeart/2005/8/layout/orgChart1"/>
    <dgm:cxn modelId="{08F2D8A8-9D4E-2B4A-A964-835C9E8C8622}" type="presParOf" srcId="{F05E1B7B-7FFA-7E4E-8EA8-4A7CBE6AB8FD}" destId="{3811DBD3-FD22-9F47-BDAE-8D7E21EEB922}" srcOrd="0" destOrd="0" presId="urn:microsoft.com/office/officeart/2005/8/layout/orgChart1"/>
    <dgm:cxn modelId="{C725C019-B179-F948-BB52-E612C66D4624}" type="presParOf" srcId="{3811DBD3-FD22-9F47-BDAE-8D7E21EEB922}" destId="{4C65903A-90BD-944F-8BCC-AD0D85668967}" srcOrd="0" destOrd="0" presId="urn:microsoft.com/office/officeart/2005/8/layout/orgChart1"/>
    <dgm:cxn modelId="{4A30F79B-CFEB-AC4A-B2EB-86D45D94F93D}" type="presParOf" srcId="{3811DBD3-FD22-9F47-BDAE-8D7E21EEB922}" destId="{892C0747-C097-904D-AE7E-19087B721243}" srcOrd="1" destOrd="0" presId="urn:microsoft.com/office/officeart/2005/8/layout/orgChart1"/>
    <dgm:cxn modelId="{8CF5DC4C-B51C-A04D-9AB2-9D4C54235E0A}" type="presParOf" srcId="{F05E1B7B-7FFA-7E4E-8EA8-4A7CBE6AB8FD}" destId="{772B3771-BC68-724D-BEA8-B94AABF06BC1}" srcOrd="1" destOrd="0" presId="urn:microsoft.com/office/officeart/2005/8/layout/orgChart1"/>
    <dgm:cxn modelId="{E1001127-96EB-B941-872C-3A2ED62D7AD8}" type="presParOf" srcId="{F05E1B7B-7FFA-7E4E-8EA8-4A7CBE6AB8FD}" destId="{006B64D6-16EF-AC4C-AAEE-E3B88F447D91}" srcOrd="2" destOrd="0" presId="urn:microsoft.com/office/officeart/2005/8/layout/orgChart1"/>
    <dgm:cxn modelId="{2C56D2BE-AB99-7A4D-9F07-EC41502E0D1A}" type="presParOf" srcId="{174636A8-E504-7C4C-B532-64B2B8E28A74}" destId="{26ADB4F6-24EA-0640-9642-0B7AF89A2320}" srcOrd="2" destOrd="0" presId="urn:microsoft.com/office/officeart/2005/8/layout/orgChart1"/>
    <dgm:cxn modelId="{344637EE-D12E-9846-8AA5-AAD56E17439C}" type="presParOf" srcId="{174636A8-E504-7C4C-B532-64B2B8E28A74}" destId="{433AE6BC-6B8F-5647-9B1F-4618BBE1C60C}" srcOrd="3" destOrd="0" presId="urn:microsoft.com/office/officeart/2005/8/layout/orgChart1"/>
    <dgm:cxn modelId="{DA43E37E-A7F9-AB41-9BFF-FBFDEC8537D9}" type="presParOf" srcId="{433AE6BC-6B8F-5647-9B1F-4618BBE1C60C}" destId="{6BF1305D-929D-0C4E-BB3B-F9B35F200458}" srcOrd="0" destOrd="0" presId="urn:microsoft.com/office/officeart/2005/8/layout/orgChart1"/>
    <dgm:cxn modelId="{929F25ED-5B73-2848-8E61-4004D5B4C8B1}" type="presParOf" srcId="{6BF1305D-929D-0C4E-BB3B-F9B35F200458}" destId="{E3D6E9F0-4338-6E41-97BD-57640E500E13}" srcOrd="0" destOrd="0" presId="urn:microsoft.com/office/officeart/2005/8/layout/orgChart1"/>
    <dgm:cxn modelId="{60B0D35C-6C5B-7847-B11C-C6E7F6957DB3}" type="presParOf" srcId="{6BF1305D-929D-0C4E-BB3B-F9B35F200458}" destId="{1EEE0FE5-010E-2241-BBE8-8B44C3878C25}" srcOrd="1" destOrd="0" presId="urn:microsoft.com/office/officeart/2005/8/layout/orgChart1"/>
    <dgm:cxn modelId="{0030CA50-E1F6-6C4A-92A0-C1A630D2986E}" type="presParOf" srcId="{433AE6BC-6B8F-5647-9B1F-4618BBE1C60C}" destId="{EB598027-B6C2-D040-8284-50188BEB95C8}" srcOrd="1" destOrd="0" presId="urn:microsoft.com/office/officeart/2005/8/layout/orgChart1"/>
    <dgm:cxn modelId="{6EC1386A-B706-184B-91DE-FCB6B803330A}" type="presParOf" srcId="{433AE6BC-6B8F-5647-9B1F-4618BBE1C60C}" destId="{D582BA83-554F-7F4E-8C62-FB16D01B70B0}" srcOrd="2" destOrd="0" presId="urn:microsoft.com/office/officeart/2005/8/layout/orgChart1"/>
    <dgm:cxn modelId="{E3DC9B37-8CDE-F844-ACAF-55783F3016F9}" type="presParOf" srcId="{174636A8-E504-7C4C-B532-64B2B8E28A74}" destId="{5BAAC916-F475-F74A-91B9-D110D17122F4}" srcOrd="4" destOrd="0" presId="urn:microsoft.com/office/officeart/2005/8/layout/orgChart1"/>
    <dgm:cxn modelId="{878009B1-CC06-334D-9A54-51099C17E27B}" type="presParOf" srcId="{174636A8-E504-7C4C-B532-64B2B8E28A74}" destId="{D842B4B5-8814-C44A-B1F7-AC7A925D62C5}" srcOrd="5" destOrd="0" presId="urn:microsoft.com/office/officeart/2005/8/layout/orgChart1"/>
    <dgm:cxn modelId="{A12E4D8F-29F3-0F49-89F1-F1FAC4E736CA}" type="presParOf" srcId="{D842B4B5-8814-C44A-B1F7-AC7A925D62C5}" destId="{8305BF11-842E-2B46-A6CD-9D05612CA342}" srcOrd="0" destOrd="0" presId="urn:microsoft.com/office/officeart/2005/8/layout/orgChart1"/>
    <dgm:cxn modelId="{A5E9B88D-F4BD-0D4D-976C-3AE1A9A11FDC}" type="presParOf" srcId="{8305BF11-842E-2B46-A6CD-9D05612CA342}" destId="{000449A5-E02F-044D-83A2-8A4286297702}" srcOrd="0" destOrd="0" presId="urn:microsoft.com/office/officeart/2005/8/layout/orgChart1"/>
    <dgm:cxn modelId="{5BC76F7A-F73D-744F-81EE-7F2EBE5A94F1}" type="presParOf" srcId="{8305BF11-842E-2B46-A6CD-9D05612CA342}" destId="{F091BA4C-0A4B-EA40-95F8-3C5A4CA4E70A}" srcOrd="1" destOrd="0" presId="urn:microsoft.com/office/officeart/2005/8/layout/orgChart1"/>
    <dgm:cxn modelId="{6924A0BB-8698-5D49-836D-67821C9447F6}" type="presParOf" srcId="{D842B4B5-8814-C44A-B1F7-AC7A925D62C5}" destId="{F300481B-2499-6340-8E7E-2CEB1F28EE27}" srcOrd="1" destOrd="0" presId="urn:microsoft.com/office/officeart/2005/8/layout/orgChart1"/>
    <dgm:cxn modelId="{E8F0ECE2-617D-6C4C-B085-741C09E610B2}" type="presParOf" srcId="{D842B4B5-8814-C44A-B1F7-AC7A925D62C5}" destId="{67DA3460-5A7C-FE41-B391-5FEE9178006C}" srcOrd="2" destOrd="0" presId="urn:microsoft.com/office/officeart/2005/8/layout/orgChart1"/>
    <dgm:cxn modelId="{28086B3E-9DC1-6C47-8188-D44EFD9BB54E}" type="presParOf" srcId="{51A8AE3F-0F63-7E4A-A9FB-3123B4F8427C}" destId="{0E32F3EC-0DA4-184C-AA77-B9CD64360787}" srcOrd="2" destOrd="0" presId="urn:microsoft.com/office/officeart/2005/8/layout/orgChart1"/>
    <dgm:cxn modelId="{7FAA002E-3199-6647-A697-04E5CAB024F3}" type="presParOf" srcId="{958325BD-16DC-1847-BE4B-C4405518A749}" destId="{478CA18B-2EBF-4643-8C61-D18BEC2AFCAC}" srcOrd="2" destOrd="0" presId="urn:microsoft.com/office/officeart/2005/8/layout/orgChart1"/>
    <dgm:cxn modelId="{DA385599-596F-754D-8A75-F665D2645CB3}" type="presParOf" srcId="{958325BD-16DC-1847-BE4B-C4405518A749}" destId="{8210903B-1C3D-5748-8654-CCFFD805C06D}" srcOrd="3" destOrd="0" presId="urn:microsoft.com/office/officeart/2005/8/layout/orgChart1"/>
    <dgm:cxn modelId="{FD04C086-6A26-7D46-BCC3-BE0E4CE93BE6}" type="presParOf" srcId="{8210903B-1C3D-5748-8654-CCFFD805C06D}" destId="{38233843-35C5-3C4E-AFD4-62B1F2679DF3}" srcOrd="0" destOrd="0" presId="urn:microsoft.com/office/officeart/2005/8/layout/orgChart1"/>
    <dgm:cxn modelId="{98244C89-B405-C342-BAC2-A8907BA7DB42}" type="presParOf" srcId="{38233843-35C5-3C4E-AFD4-62B1F2679DF3}" destId="{AAEBAA68-6DD6-564F-AB8D-9A0BE22A62E5}" srcOrd="0" destOrd="0" presId="urn:microsoft.com/office/officeart/2005/8/layout/orgChart1"/>
    <dgm:cxn modelId="{2641F659-7F4B-0C43-835A-08C17AC9DCD3}" type="presParOf" srcId="{38233843-35C5-3C4E-AFD4-62B1F2679DF3}" destId="{EB732F76-0D7A-B044-B228-D8760D0E865A}" srcOrd="1" destOrd="0" presId="urn:microsoft.com/office/officeart/2005/8/layout/orgChart1"/>
    <dgm:cxn modelId="{3E10CFF7-7AB9-7843-A1B4-D783E9E9A8FB}" type="presParOf" srcId="{8210903B-1C3D-5748-8654-CCFFD805C06D}" destId="{1E3CEAFB-E82D-7448-8D8E-F5CF9D904321}" srcOrd="1" destOrd="0" presId="urn:microsoft.com/office/officeart/2005/8/layout/orgChart1"/>
    <dgm:cxn modelId="{BF16A46A-EC09-4045-95B4-15D689F0F551}" type="presParOf" srcId="{1E3CEAFB-E82D-7448-8D8E-F5CF9D904321}" destId="{441C396E-9CD7-F14F-9143-AB818F7BC9F5}" srcOrd="0" destOrd="0" presId="urn:microsoft.com/office/officeart/2005/8/layout/orgChart1"/>
    <dgm:cxn modelId="{59B7F3B3-C235-1941-9149-CE37B55CFACE}" type="presParOf" srcId="{1E3CEAFB-E82D-7448-8D8E-F5CF9D904321}" destId="{B133EACC-79E9-7C40-A3E1-036DF9EB45A7}" srcOrd="1" destOrd="0" presId="urn:microsoft.com/office/officeart/2005/8/layout/orgChart1"/>
    <dgm:cxn modelId="{927BE138-C447-EB4B-92E0-4A850B2D53D6}" type="presParOf" srcId="{B133EACC-79E9-7C40-A3E1-036DF9EB45A7}" destId="{26762FE5-D466-AC4F-AB1C-087BB8DF2FAF}" srcOrd="0" destOrd="0" presId="urn:microsoft.com/office/officeart/2005/8/layout/orgChart1"/>
    <dgm:cxn modelId="{BC0875EF-6F46-6D46-B58B-CF5CE07E1C7C}" type="presParOf" srcId="{26762FE5-D466-AC4F-AB1C-087BB8DF2FAF}" destId="{30C81DCE-0EA8-9243-9E83-81C1E39911A7}" srcOrd="0" destOrd="0" presId="urn:microsoft.com/office/officeart/2005/8/layout/orgChart1"/>
    <dgm:cxn modelId="{148084E7-F96E-8747-9A10-ADF53AF3633C}" type="presParOf" srcId="{26762FE5-D466-AC4F-AB1C-087BB8DF2FAF}" destId="{CA360D40-4F66-BD49-A535-DCC57734AFF3}" srcOrd="1" destOrd="0" presId="urn:microsoft.com/office/officeart/2005/8/layout/orgChart1"/>
    <dgm:cxn modelId="{452163C7-A26B-3745-B60C-89B451DA3982}" type="presParOf" srcId="{B133EACC-79E9-7C40-A3E1-036DF9EB45A7}" destId="{302EB56F-043B-E340-A11A-B0320D4C1C19}" srcOrd="1" destOrd="0" presId="urn:microsoft.com/office/officeart/2005/8/layout/orgChart1"/>
    <dgm:cxn modelId="{1ED7435E-1FCC-F94C-9081-0407B0A70EEC}" type="presParOf" srcId="{B133EACC-79E9-7C40-A3E1-036DF9EB45A7}" destId="{92B954E6-1AFE-1F45-B765-525D36BC4EB3}" srcOrd="2" destOrd="0" presId="urn:microsoft.com/office/officeart/2005/8/layout/orgChart1"/>
    <dgm:cxn modelId="{85F2D327-73A4-6443-A8EA-150CD2029B90}" type="presParOf" srcId="{1E3CEAFB-E82D-7448-8D8E-F5CF9D904321}" destId="{B2008418-C752-DA4D-B723-A40CBE6085D1}" srcOrd="2" destOrd="0" presId="urn:microsoft.com/office/officeart/2005/8/layout/orgChart1"/>
    <dgm:cxn modelId="{A0A0D954-AD57-054D-BCA0-442FA9755E27}" type="presParOf" srcId="{1E3CEAFB-E82D-7448-8D8E-F5CF9D904321}" destId="{5A1A1D79-FE07-2642-89CF-1706CFB623B5}" srcOrd="3" destOrd="0" presId="urn:microsoft.com/office/officeart/2005/8/layout/orgChart1"/>
    <dgm:cxn modelId="{758A5246-CB9D-684F-805E-58E3F08C8383}" type="presParOf" srcId="{5A1A1D79-FE07-2642-89CF-1706CFB623B5}" destId="{09524904-07FE-DB40-8688-EB57EF65F3D8}" srcOrd="0" destOrd="0" presId="urn:microsoft.com/office/officeart/2005/8/layout/orgChart1"/>
    <dgm:cxn modelId="{FDAF394A-E454-394A-81F3-EDBD373CA049}" type="presParOf" srcId="{09524904-07FE-DB40-8688-EB57EF65F3D8}" destId="{9887DD68-5F1B-064F-A2E6-61561BE02FA9}" srcOrd="0" destOrd="0" presId="urn:microsoft.com/office/officeart/2005/8/layout/orgChart1"/>
    <dgm:cxn modelId="{56C83CDF-60BE-F343-B98E-5B66303E25B1}" type="presParOf" srcId="{09524904-07FE-DB40-8688-EB57EF65F3D8}" destId="{E14DE926-91E1-354A-BCD7-13119DBA28FA}" srcOrd="1" destOrd="0" presId="urn:microsoft.com/office/officeart/2005/8/layout/orgChart1"/>
    <dgm:cxn modelId="{3BC3F8AC-B896-9245-AA13-2DFB45127294}" type="presParOf" srcId="{5A1A1D79-FE07-2642-89CF-1706CFB623B5}" destId="{71FB9732-37CF-AC4F-A353-A10F06CF3E46}" srcOrd="1" destOrd="0" presId="urn:microsoft.com/office/officeart/2005/8/layout/orgChart1"/>
    <dgm:cxn modelId="{548FBB80-1E34-A146-A38A-69D64F4E736D}" type="presParOf" srcId="{5A1A1D79-FE07-2642-89CF-1706CFB623B5}" destId="{3BC3D843-0B13-564B-BB50-30EC67183CFA}" srcOrd="2" destOrd="0" presId="urn:microsoft.com/office/officeart/2005/8/layout/orgChart1"/>
    <dgm:cxn modelId="{F3F665A6-3492-964D-8BAE-DA2A68628B36}" type="presParOf" srcId="{1E3CEAFB-E82D-7448-8D8E-F5CF9D904321}" destId="{67996FDA-5E38-2B42-8394-ADDBA1CE0373}" srcOrd="4" destOrd="0" presId="urn:microsoft.com/office/officeart/2005/8/layout/orgChart1"/>
    <dgm:cxn modelId="{6F4C6295-C9CE-A74B-AE5C-1A7C2BB5CE9F}" type="presParOf" srcId="{1E3CEAFB-E82D-7448-8D8E-F5CF9D904321}" destId="{886CB471-43C2-534A-883C-372D7A0309C8}" srcOrd="5" destOrd="0" presId="urn:microsoft.com/office/officeart/2005/8/layout/orgChart1"/>
    <dgm:cxn modelId="{9E439F4A-9B8D-034B-B6A0-5D3FC895B4E6}" type="presParOf" srcId="{886CB471-43C2-534A-883C-372D7A0309C8}" destId="{7FC337DB-80B3-2049-AFA2-25042CB5D469}" srcOrd="0" destOrd="0" presId="urn:microsoft.com/office/officeart/2005/8/layout/orgChart1"/>
    <dgm:cxn modelId="{3E74CDDC-53A8-A645-B827-9E04C060A5A9}" type="presParOf" srcId="{7FC337DB-80B3-2049-AFA2-25042CB5D469}" destId="{779A2E1B-79DC-B146-A13F-C91B2AA1BDA9}" srcOrd="0" destOrd="0" presId="urn:microsoft.com/office/officeart/2005/8/layout/orgChart1"/>
    <dgm:cxn modelId="{82A73B26-E146-C54B-A8BC-90455CAB78D2}" type="presParOf" srcId="{7FC337DB-80B3-2049-AFA2-25042CB5D469}" destId="{E650C9E1-9DEC-AA41-9875-85ED75CC7104}" srcOrd="1" destOrd="0" presId="urn:microsoft.com/office/officeart/2005/8/layout/orgChart1"/>
    <dgm:cxn modelId="{2D52A77D-EAE8-DF4F-8E31-113A7FBCD6BA}" type="presParOf" srcId="{886CB471-43C2-534A-883C-372D7A0309C8}" destId="{4032E85D-7264-D64D-9447-2D47B43629F9}" srcOrd="1" destOrd="0" presId="urn:microsoft.com/office/officeart/2005/8/layout/orgChart1"/>
    <dgm:cxn modelId="{0249888F-F1CD-8B49-A347-C348B9F09701}" type="presParOf" srcId="{886CB471-43C2-534A-883C-372D7A0309C8}" destId="{1A20A4DE-D6CE-7C4B-AD77-A802DB3D4E24}" srcOrd="2" destOrd="0" presId="urn:microsoft.com/office/officeart/2005/8/layout/orgChart1"/>
    <dgm:cxn modelId="{2C8784F5-AD8B-9D4C-807A-00B859016923}" type="presParOf" srcId="{8210903B-1C3D-5748-8654-CCFFD805C06D}" destId="{55D58C92-1556-374D-B2A0-184FF1B38500}" srcOrd="2" destOrd="0" presId="urn:microsoft.com/office/officeart/2005/8/layout/orgChart1"/>
    <dgm:cxn modelId="{81FE8413-42B0-7048-881E-90A13A1FF6B5}" type="presParOf" srcId="{958325BD-16DC-1847-BE4B-C4405518A749}" destId="{439BAD09-2C9A-7B42-94DB-0A08EE0721A7}" srcOrd="4" destOrd="0" presId="urn:microsoft.com/office/officeart/2005/8/layout/orgChart1"/>
    <dgm:cxn modelId="{6ED99023-B157-5142-A3F9-6946ECD82744}" type="presParOf" srcId="{958325BD-16DC-1847-BE4B-C4405518A749}" destId="{CDF1D8CF-CB4B-E746-AFF3-8A62147215CF}" srcOrd="5" destOrd="0" presId="urn:microsoft.com/office/officeart/2005/8/layout/orgChart1"/>
    <dgm:cxn modelId="{6DB574A7-CC2A-3C4B-85B7-8655C877ED5E}" type="presParOf" srcId="{CDF1D8CF-CB4B-E746-AFF3-8A62147215CF}" destId="{9042A86C-5DC2-0D43-8076-28C94F8CA3E0}" srcOrd="0" destOrd="0" presId="urn:microsoft.com/office/officeart/2005/8/layout/orgChart1"/>
    <dgm:cxn modelId="{02F4AC13-2D7D-1843-9BB2-6C7220C0FD24}" type="presParOf" srcId="{9042A86C-5DC2-0D43-8076-28C94F8CA3E0}" destId="{A36942BC-AEFE-054F-BDDC-94397B92DADB}" srcOrd="0" destOrd="0" presId="urn:microsoft.com/office/officeart/2005/8/layout/orgChart1"/>
    <dgm:cxn modelId="{DE93BDF5-047E-834E-9151-60AE1E584E3A}" type="presParOf" srcId="{9042A86C-5DC2-0D43-8076-28C94F8CA3E0}" destId="{386E1244-C4D4-8A44-877E-F827ABB0BCFA}" srcOrd="1" destOrd="0" presId="urn:microsoft.com/office/officeart/2005/8/layout/orgChart1"/>
    <dgm:cxn modelId="{006A6AC1-15C0-5D47-952F-4C61902641D2}" type="presParOf" srcId="{CDF1D8CF-CB4B-E746-AFF3-8A62147215CF}" destId="{0415D836-5974-994C-BF4D-FBDFA0A04292}" srcOrd="1" destOrd="0" presId="urn:microsoft.com/office/officeart/2005/8/layout/orgChart1"/>
    <dgm:cxn modelId="{E0B946B1-1192-1847-BA5E-452C3F48A621}" type="presParOf" srcId="{0415D836-5974-994C-BF4D-FBDFA0A04292}" destId="{C47CF429-2A7E-C94F-837D-9C027304F690}" srcOrd="0" destOrd="0" presId="urn:microsoft.com/office/officeart/2005/8/layout/orgChart1"/>
    <dgm:cxn modelId="{07BFCD83-3C0A-DB4C-9972-E142E0595B20}" type="presParOf" srcId="{0415D836-5974-994C-BF4D-FBDFA0A04292}" destId="{368CAB34-BC33-504F-9908-810F3810BC42}" srcOrd="1" destOrd="0" presId="urn:microsoft.com/office/officeart/2005/8/layout/orgChart1"/>
    <dgm:cxn modelId="{1A21C3D1-B33C-7047-9050-CA8A22E61774}" type="presParOf" srcId="{368CAB34-BC33-504F-9908-810F3810BC42}" destId="{716F159C-58EB-C449-817C-EC426219EC69}" srcOrd="0" destOrd="0" presId="urn:microsoft.com/office/officeart/2005/8/layout/orgChart1"/>
    <dgm:cxn modelId="{FE8DBA19-41C3-4247-AC24-B639BFFBD175}" type="presParOf" srcId="{716F159C-58EB-C449-817C-EC426219EC69}" destId="{400D9151-6671-8141-AF5A-933F5AD3B0FA}" srcOrd="0" destOrd="0" presId="urn:microsoft.com/office/officeart/2005/8/layout/orgChart1"/>
    <dgm:cxn modelId="{7814E44C-52B5-6249-B52C-60F31F8EB32F}" type="presParOf" srcId="{716F159C-58EB-C449-817C-EC426219EC69}" destId="{4072F22F-0D7A-4349-ACA9-1F55E0D042F9}" srcOrd="1" destOrd="0" presId="urn:microsoft.com/office/officeart/2005/8/layout/orgChart1"/>
    <dgm:cxn modelId="{CA42DC0C-72F9-DF40-93F4-60403702AB2A}" type="presParOf" srcId="{368CAB34-BC33-504F-9908-810F3810BC42}" destId="{FD088FF1-2D8D-F74C-BE48-6D32898AF8C0}" srcOrd="1" destOrd="0" presId="urn:microsoft.com/office/officeart/2005/8/layout/orgChart1"/>
    <dgm:cxn modelId="{52CEF6DD-ED59-734F-AABF-0ED9FB9DE171}" type="presParOf" srcId="{368CAB34-BC33-504F-9908-810F3810BC42}" destId="{F52592A2-19A9-6A43-8A96-A0E36310082B}" srcOrd="2" destOrd="0" presId="urn:microsoft.com/office/officeart/2005/8/layout/orgChart1"/>
    <dgm:cxn modelId="{055DA1A8-993B-504F-B258-F7828C5D86D1}" type="presParOf" srcId="{0415D836-5974-994C-BF4D-FBDFA0A04292}" destId="{9D421795-D3C5-844F-8E58-F8F30BDD9BB2}" srcOrd="2" destOrd="0" presId="urn:microsoft.com/office/officeart/2005/8/layout/orgChart1"/>
    <dgm:cxn modelId="{292C0D32-5E40-1D42-838D-940BA80A2734}" type="presParOf" srcId="{0415D836-5974-994C-BF4D-FBDFA0A04292}" destId="{CBB8A4FD-57FC-2140-8058-3BD03B3161D9}" srcOrd="3" destOrd="0" presId="urn:microsoft.com/office/officeart/2005/8/layout/orgChart1"/>
    <dgm:cxn modelId="{C39E3F6A-EEAA-F645-9168-A7584C9B02FF}" type="presParOf" srcId="{CBB8A4FD-57FC-2140-8058-3BD03B3161D9}" destId="{30C6AD11-DD13-5C4E-B5E5-A65274BBC08A}" srcOrd="0" destOrd="0" presId="urn:microsoft.com/office/officeart/2005/8/layout/orgChart1"/>
    <dgm:cxn modelId="{60EAFDAA-C452-CC4C-A793-79B25C242BC4}" type="presParOf" srcId="{30C6AD11-DD13-5C4E-B5E5-A65274BBC08A}" destId="{258F2969-1044-CF43-9E8B-ED38EEDB45FF}" srcOrd="0" destOrd="0" presId="urn:microsoft.com/office/officeart/2005/8/layout/orgChart1"/>
    <dgm:cxn modelId="{E80A83F3-3B99-644D-AF54-8FD022BCE0AB}" type="presParOf" srcId="{30C6AD11-DD13-5C4E-B5E5-A65274BBC08A}" destId="{45DC9365-29B1-FC41-83D2-35FFB56B0F2B}" srcOrd="1" destOrd="0" presId="urn:microsoft.com/office/officeart/2005/8/layout/orgChart1"/>
    <dgm:cxn modelId="{0059D958-7528-F84F-B940-7C82F358BA04}" type="presParOf" srcId="{CBB8A4FD-57FC-2140-8058-3BD03B3161D9}" destId="{78C67AEE-9067-3A40-8CDF-1B2C7F2E4C53}" srcOrd="1" destOrd="0" presId="urn:microsoft.com/office/officeart/2005/8/layout/orgChart1"/>
    <dgm:cxn modelId="{FFF4C37B-32F6-064B-9965-95A2CCC218A7}" type="presParOf" srcId="{CBB8A4FD-57FC-2140-8058-3BD03B3161D9}" destId="{0D8081C1-54C4-FF41-9BF4-DB85ECF3E4B3}" srcOrd="2" destOrd="0" presId="urn:microsoft.com/office/officeart/2005/8/layout/orgChart1"/>
    <dgm:cxn modelId="{15133088-ACA4-B446-9DA6-0124585497B2}" type="presParOf" srcId="{CDF1D8CF-CB4B-E746-AFF3-8A62147215CF}" destId="{1B3EE05D-8E5D-8F42-9AFF-69465A9B34C6}" srcOrd="2" destOrd="0" presId="urn:microsoft.com/office/officeart/2005/8/layout/orgChart1"/>
    <dgm:cxn modelId="{08CCDB88-C232-0A48-A492-63511D0812E9}" type="presParOf" srcId="{958325BD-16DC-1847-BE4B-C4405518A749}" destId="{13CAA932-B0D4-F140-BD0C-483285ABC119}" srcOrd="6" destOrd="0" presId="urn:microsoft.com/office/officeart/2005/8/layout/orgChart1"/>
    <dgm:cxn modelId="{91FDE28B-9791-854C-9684-6741E2D0642D}" type="presParOf" srcId="{958325BD-16DC-1847-BE4B-C4405518A749}" destId="{8E19D46A-4C79-B84F-B497-1C7BB7470C2A}" srcOrd="7" destOrd="0" presId="urn:microsoft.com/office/officeart/2005/8/layout/orgChart1"/>
    <dgm:cxn modelId="{FA1361E3-B98B-EF48-B083-5066D172DC89}" type="presParOf" srcId="{8E19D46A-4C79-B84F-B497-1C7BB7470C2A}" destId="{17E68E9E-C6AE-F24F-BFAA-2FFA6772EA74}" srcOrd="0" destOrd="0" presId="urn:microsoft.com/office/officeart/2005/8/layout/orgChart1"/>
    <dgm:cxn modelId="{84132AF4-9B4F-4C43-8D65-81DEAA5C12E1}" type="presParOf" srcId="{17E68E9E-C6AE-F24F-BFAA-2FFA6772EA74}" destId="{496810E4-7BF4-574C-87E2-ACA564F58629}" srcOrd="0" destOrd="0" presId="urn:microsoft.com/office/officeart/2005/8/layout/orgChart1"/>
    <dgm:cxn modelId="{F2B1BF7D-ADF5-D849-AE24-F471F110E1B7}" type="presParOf" srcId="{17E68E9E-C6AE-F24F-BFAA-2FFA6772EA74}" destId="{80DDEA70-8A54-5544-AEC6-F71C49CF80D7}" srcOrd="1" destOrd="0" presId="urn:microsoft.com/office/officeart/2005/8/layout/orgChart1"/>
    <dgm:cxn modelId="{63B68645-B89C-A047-9C21-1817B998A296}" type="presParOf" srcId="{8E19D46A-4C79-B84F-B497-1C7BB7470C2A}" destId="{D0B1E706-3F59-664F-BD36-B94195CBBF10}" srcOrd="1" destOrd="0" presId="urn:microsoft.com/office/officeart/2005/8/layout/orgChart1"/>
    <dgm:cxn modelId="{2E7D9FEF-1225-D24F-8D40-32D342F0BE86}" type="presParOf" srcId="{D0B1E706-3F59-664F-BD36-B94195CBBF10}" destId="{1BB9EC5A-10A2-774E-9486-A5F5B759ED51}" srcOrd="0" destOrd="0" presId="urn:microsoft.com/office/officeart/2005/8/layout/orgChart1"/>
    <dgm:cxn modelId="{DA34B4BC-082B-F94E-81C5-97A9F5D61C1B}" type="presParOf" srcId="{D0B1E706-3F59-664F-BD36-B94195CBBF10}" destId="{050B1A13-3830-1A40-8026-0A75156E4655}" srcOrd="1" destOrd="0" presId="urn:microsoft.com/office/officeart/2005/8/layout/orgChart1"/>
    <dgm:cxn modelId="{06EEB5C0-0E69-DC41-9903-B60908AD71E2}" type="presParOf" srcId="{050B1A13-3830-1A40-8026-0A75156E4655}" destId="{0D2B2428-AC78-A940-873B-32EBDC75215D}" srcOrd="0" destOrd="0" presId="urn:microsoft.com/office/officeart/2005/8/layout/orgChart1"/>
    <dgm:cxn modelId="{2E61AEBB-7480-6942-BB42-20035CC26CF5}" type="presParOf" srcId="{0D2B2428-AC78-A940-873B-32EBDC75215D}" destId="{6340A864-BBD7-C043-9FF7-983E805720A7}" srcOrd="0" destOrd="0" presId="urn:microsoft.com/office/officeart/2005/8/layout/orgChart1"/>
    <dgm:cxn modelId="{7AFB69F1-9653-5342-A500-B2FA1703FCA5}" type="presParOf" srcId="{0D2B2428-AC78-A940-873B-32EBDC75215D}" destId="{3E74994B-601E-F246-BCA6-379618B1A43F}" srcOrd="1" destOrd="0" presId="urn:microsoft.com/office/officeart/2005/8/layout/orgChart1"/>
    <dgm:cxn modelId="{5F8AE109-002B-D74E-9C24-31018AEEC63A}" type="presParOf" srcId="{050B1A13-3830-1A40-8026-0A75156E4655}" destId="{B4316CD0-93B9-1A4F-AD5D-9DC96C2517A9}" srcOrd="1" destOrd="0" presId="urn:microsoft.com/office/officeart/2005/8/layout/orgChart1"/>
    <dgm:cxn modelId="{1472DE2B-691A-0A44-8525-F0EBD5CC739F}" type="presParOf" srcId="{050B1A13-3830-1A40-8026-0A75156E4655}" destId="{C2004F8F-C251-3746-98E2-64F52481935C}" srcOrd="2" destOrd="0" presId="urn:microsoft.com/office/officeart/2005/8/layout/orgChart1"/>
    <dgm:cxn modelId="{E5F7E24C-034F-7F4E-B024-222304503F7B}" type="presParOf" srcId="{D0B1E706-3F59-664F-BD36-B94195CBBF10}" destId="{3B97056F-AE6D-7243-BEC5-097CFAB835BB}" srcOrd="2" destOrd="0" presId="urn:microsoft.com/office/officeart/2005/8/layout/orgChart1"/>
    <dgm:cxn modelId="{DD0FA2D3-5638-994F-8C5E-7B577AD2729D}" type="presParOf" srcId="{D0B1E706-3F59-664F-BD36-B94195CBBF10}" destId="{F5658C69-B83E-924E-9613-DB5A923E5519}" srcOrd="3" destOrd="0" presId="urn:microsoft.com/office/officeart/2005/8/layout/orgChart1"/>
    <dgm:cxn modelId="{5911D6D4-7ED1-8443-9293-F79C1519110B}" type="presParOf" srcId="{F5658C69-B83E-924E-9613-DB5A923E5519}" destId="{45C513E8-671B-5D47-ADEF-0C2697C61351}" srcOrd="0" destOrd="0" presId="urn:microsoft.com/office/officeart/2005/8/layout/orgChart1"/>
    <dgm:cxn modelId="{D107BDF3-BE9F-8C47-8BA7-C4841037B64B}" type="presParOf" srcId="{45C513E8-671B-5D47-ADEF-0C2697C61351}" destId="{3291E561-420F-4746-861C-743BC3575F0B}" srcOrd="0" destOrd="0" presId="urn:microsoft.com/office/officeart/2005/8/layout/orgChart1"/>
    <dgm:cxn modelId="{2B3C535D-AF6A-F949-B2BF-0D6A1F8156AE}" type="presParOf" srcId="{45C513E8-671B-5D47-ADEF-0C2697C61351}" destId="{99972B23-7FD9-704A-95CE-9FE43430DEA3}" srcOrd="1" destOrd="0" presId="urn:microsoft.com/office/officeart/2005/8/layout/orgChart1"/>
    <dgm:cxn modelId="{E3878D95-C6C3-564D-88CB-479FE25D76B8}" type="presParOf" srcId="{F5658C69-B83E-924E-9613-DB5A923E5519}" destId="{21CA88D5-7CE0-BA49-9650-B8EEF11C0A8A}" srcOrd="1" destOrd="0" presId="urn:microsoft.com/office/officeart/2005/8/layout/orgChart1"/>
    <dgm:cxn modelId="{1676268E-32FC-7348-9B39-61DB453E7906}" type="presParOf" srcId="{F5658C69-B83E-924E-9613-DB5A923E5519}" destId="{17929855-8D9B-D840-8558-E4A38E68061E}" srcOrd="2" destOrd="0" presId="urn:microsoft.com/office/officeart/2005/8/layout/orgChart1"/>
    <dgm:cxn modelId="{CFA3B3AA-BAAA-0741-B4CC-B4F0518FDBA4}" type="presParOf" srcId="{D0B1E706-3F59-664F-BD36-B94195CBBF10}" destId="{6C75BBDC-DD4D-9543-8083-6DB860C6E89C}" srcOrd="4" destOrd="0" presId="urn:microsoft.com/office/officeart/2005/8/layout/orgChart1"/>
    <dgm:cxn modelId="{43B791E0-832F-7B4F-B68D-8D1932E31384}" type="presParOf" srcId="{D0B1E706-3F59-664F-BD36-B94195CBBF10}" destId="{8C30F2E5-D565-9549-A85D-4A109C9715EA}" srcOrd="5" destOrd="0" presId="urn:microsoft.com/office/officeart/2005/8/layout/orgChart1"/>
    <dgm:cxn modelId="{B6683AB9-A4CD-CF47-AFB5-41B28489EF3E}" type="presParOf" srcId="{8C30F2E5-D565-9549-A85D-4A109C9715EA}" destId="{300AC4C8-5197-BC49-AE44-BC0012DDA036}" srcOrd="0" destOrd="0" presId="urn:microsoft.com/office/officeart/2005/8/layout/orgChart1"/>
    <dgm:cxn modelId="{274365F3-8E71-E340-8B52-14B6AD26426F}" type="presParOf" srcId="{300AC4C8-5197-BC49-AE44-BC0012DDA036}" destId="{035A1E94-4F0A-E54C-A896-5EBF56531390}" srcOrd="0" destOrd="0" presId="urn:microsoft.com/office/officeart/2005/8/layout/orgChart1"/>
    <dgm:cxn modelId="{48D08813-EC8B-F54D-94E0-18D5708668E2}" type="presParOf" srcId="{300AC4C8-5197-BC49-AE44-BC0012DDA036}" destId="{AD768B34-AC84-BE41-920F-494CE17D8A96}" srcOrd="1" destOrd="0" presId="urn:microsoft.com/office/officeart/2005/8/layout/orgChart1"/>
    <dgm:cxn modelId="{E5540637-B85D-314F-BFAD-09E3697C9D74}" type="presParOf" srcId="{8C30F2E5-D565-9549-A85D-4A109C9715EA}" destId="{75D6159F-2877-6D48-9BB1-A83258C84D58}" srcOrd="1" destOrd="0" presId="urn:microsoft.com/office/officeart/2005/8/layout/orgChart1"/>
    <dgm:cxn modelId="{D6A80FBB-E9E7-7244-A5AB-6E247621C967}" type="presParOf" srcId="{8C30F2E5-D565-9549-A85D-4A109C9715EA}" destId="{81390D6D-E1EC-C24A-A53D-C6AC6682F17A}" srcOrd="2" destOrd="0" presId="urn:microsoft.com/office/officeart/2005/8/layout/orgChart1"/>
    <dgm:cxn modelId="{87084A67-2EB9-8D4D-A013-A8AC05A646CE}" type="presParOf" srcId="{8E19D46A-4C79-B84F-B497-1C7BB7470C2A}" destId="{E0752006-5D9B-974A-AC06-D9542F0344DA}" srcOrd="2" destOrd="0" presId="urn:microsoft.com/office/officeart/2005/8/layout/orgChart1"/>
    <dgm:cxn modelId="{32265731-11DA-4A46-A44A-E573450E37C0}" type="presParOf" srcId="{CAFC459B-53A6-2F42-834A-B2A1B0B6ABB4}" destId="{584397B8-2D69-6747-AA37-FD7FA48F709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296CB6B-C939-4B42-829A-677D3C0312E4}" type="doc">
      <dgm:prSet loTypeId="urn:microsoft.com/office/officeart/2005/8/layout/hierarchy6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FCE1A2A-6E12-8C4E-B34A-0CEBE5A61833}">
      <dgm:prSet phldrT="[Text]"/>
      <dgm:spPr/>
      <dgm:t>
        <a:bodyPr/>
        <a:lstStyle/>
        <a:p>
          <a:r>
            <a:rPr lang="en-US" dirty="0"/>
            <a:t> ART &amp; Collectables)</a:t>
          </a:r>
        </a:p>
      </dgm:t>
    </dgm:pt>
    <dgm:pt modelId="{3B63643D-CCC0-3148-AE22-9AD493CBC293}" type="parTrans" cxnId="{F3F5463D-25AE-304B-9FEA-634169E891A1}">
      <dgm:prSet/>
      <dgm:spPr/>
      <dgm:t>
        <a:bodyPr/>
        <a:lstStyle/>
        <a:p>
          <a:endParaRPr lang="en-US"/>
        </a:p>
      </dgm:t>
    </dgm:pt>
    <dgm:pt modelId="{B44206EE-3F56-7148-90C1-517ECC779F34}" type="sibTrans" cxnId="{F3F5463D-25AE-304B-9FEA-634169E891A1}">
      <dgm:prSet/>
      <dgm:spPr/>
      <dgm:t>
        <a:bodyPr/>
        <a:lstStyle/>
        <a:p>
          <a:endParaRPr lang="en-US"/>
        </a:p>
      </dgm:t>
    </dgm:pt>
    <dgm:pt modelId="{F168BFE3-7F55-6C46-A346-95A9FD16E5C2}">
      <dgm:prSet phldrT="[Text]"/>
      <dgm:spPr/>
      <dgm:t>
        <a:bodyPr/>
        <a:lstStyle/>
        <a:p>
          <a:r>
            <a:rPr lang="en-US" dirty="0"/>
            <a:t>Small number of customer examples</a:t>
          </a:r>
        </a:p>
      </dgm:t>
    </dgm:pt>
    <dgm:pt modelId="{026EF039-298B-984A-A5F7-2654409D0152}" type="parTrans" cxnId="{709D3D14-0199-0B45-B387-E797A6F67725}">
      <dgm:prSet/>
      <dgm:spPr/>
      <dgm:t>
        <a:bodyPr/>
        <a:lstStyle/>
        <a:p>
          <a:endParaRPr lang="en-US"/>
        </a:p>
      </dgm:t>
    </dgm:pt>
    <dgm:pt modelId="{47235143-3A66-6B4A-9A9E-0D0E3D6E43D4}" type="sibTrans" cxnId="{709D3D14-0199-0B45-B387-E797A6F67725}">
      <dgm:prSet/>
      <dgm:spPr/>
      <dgm:t>
        <a:bodyPr/>
        <a:lstStyle/>
        <a:p>
          <a:endParaRPr lang="en-US"/>
        </a:p>
      </dgm:t>
    </dgm:pt>
    <dgm:pt modelId="{68DBD671-7D6D-FD42-B334-100260136419}">
      <dgm:prSet phldrT="[Text]"/>
      <dgm:spPr/>
      <dgm:t>
        <a:bodyPr/>
        <a:lstStyle/>
        <a:p>
          <a:r>
            <a:rPr lang="en-US" dirty="0"/>
            <a:t>Option 1: </a:t>
          </a:r>
        </a:p>
        <a:p>
          <a:r>
            <a:rPr lang="en-US" dirty="0"/>
            <a:t>Joint Venture </a:t>
          </a:r>
        </a:p>
      </dgm:t>
    </dgm:pt>
    <dgm:pt modelId="{730B069C-A480-A346-8F1F-3BA8B44F28FD}" type="parTrans" cxnId="{5019B94E-4709-C943-A222-E6BCB5973F60}">
      <dgm:prSet/>
      <dgm:spPr/>
      <dgm:t>
        <a:bodyPr/>
        <a:lstStyle/>
        <a:p>
          <a:endParaRPr lang="en-US"/>
        </a:p>
      </dgm:t>
    </dgm:pt>
    <dgm:pt modelId="{3A4B4BF3-2314-0C43-87E0-852E2A52FB2D}" type="sibTrans" cxnId="{5019B94E-4709-C943-A222-E6BCB5973F60}">
      <dgm:prSet/>
      <dgm:spPr/>
      <dgm:t>
        <a:bodyPr/>
        <a:lstStyle/>
        <a:p>
          <a:endParaRPr lang="en-US"/>
        </a:p>
      </dgm:t>
    </dgm:pt>
    <dgm:pt modelId="{4539F991-FFF4-E546-9656-3127938BDA83}">
      <dgm:prSet phldrT="[Text]"/>
      <dgm:spPr/>
      <dgm:t>
        <a:bodyPr/>
        <a:lstStyle/>
        <a:p>
          <a:r>
            <a:rPr lang="en-US" dirty="0"/>
            <a:t>Option 2:</a:t>
          </a:r>
        </a:p>
        <a:p>
          <a:r>
            <a:rPr lang="en-US" dirty="0"/>
            <a:t>Partnership</a:t>
          </a:r>
        </a:p>
      </dgm:t>
    </dgm:pt>
    <dgm:pt modelId="{62C6F973-824F-D049-97C6-8C0231163D4F}" type="parTrans" cxnId="{3A984562-9DD3-4843-B94E-FB897241AA4B}">
      <dgm:prSet/>
      <dgm:spPr/>
      <dgm:t>
        <a:bodyPr/>
        <a:lstStyle/>
        <a:p>
          <a:endParaRPr lang="en-US"/>
        </a:p>
      </dgm:t>
    </dgm:pt>
    <dgm:pt modelId="{C50394BF-8E77-FD44-9E01-562CAB94AEE8}" type="sibTrans" cxnId="{3A984562-9DD3-4843-B94E-FB897241AA4B}">
      <dgm:prSet/>
      <dgm:spPr/>
      <dgm:t>
        <a:bodyPr/>
        <a:lstStyle/>
        <a:p>
          <a:endParaRPr lang="en-US"/>
        </a:p>
      </dgm:t>
    </dgm:pt>
    <dgm:pt modelId="{35DD16C4-9A32-DE4B-95A6-A9877B77F8A6}">
      <dgm:prSet phldrT="[Text]"/>
      <dgm:spPr/>
      <dgm:t>
        <a:bodyPr/>
        <a:lstStyle/>
        <a:p>
          <a:r>
            <a:rPr lang="en-US" dirty="0"/>
            <a:t>Build out architecture and total addressable spend</a:t>
          </a:r>
        </a:p>
      </dgm:t>
    </dgm:pt>
    <dgm:pt modelId="{20EC842A-FCB1-D648-A9E3-8C571240D14C}" type="parTrans" cxnId="{AADC2BF9-AAB7-EE41-9669-326252668259}">
      <dgm:prSet/>
      <dgm:spPr/>
      <dgm:t>
        <a:bodyPr/>
        <a:lstStyle/>
        <a:p>
          <a:endParaRPr lang="en-US"/>
        </a:p>
      </dgm:t>
    </dgm:pt>
    <dgm:pt modelId="{5D3CFF12-070C-324D-A277-870D29DF9D13}" type="sibTrans" cxnId="{AADC2BF9-AAB7-EE41-9669-326252668259}">
      <dgm:prSet/>
      <dgm:spPr/>
      <dgm:t>
        <a:bodyPr/>
        <a:lstStyle/>
        <a:p>
          <a:endParaRPr lang="en-US"/>
        </a:p>
      </dgm:t>
    </dgm:pt>
    <dgm:pt modelId="{FB87F4B0-F84C-A543-81EF-CDFCB3B97C0B}">
      <dgm:prSet phldrT="[Text]"/>
      <dgm:spPr/>
      <dgm:t>
        <a:bodyPr/>
        <a:lstStyle/>
        <a:p>
          <a:r>
            <a:rPr lang="en-US" dirty="0"/>
            <a:t>Option 3:</a:t>
          </a:r>
        </a:p>
        <a:p>
          <a:r>
            <a:rPr lang="en-US" dirty="0"/>
            <a:t>License / white label</a:t>
          </a:r>
        </a:p>
      </dgm:t>
    </dgm:pt>
    <dgm:pt modelId="{7F6A88D9-3D82-064E-B71A-6A2AEDC11EBC}" type="parTrans" cxnId="{D882ABBB-C305-1E4D-BC70-584E2F086D69}">
      <dgm:prSet/>
      <dgm:spPr/>
      <dgm:t>
        <a:bodyPr/>
        <a:lstStyle/>
        <a:p>
          <a:endParaRPr lang="en-US"/>
        </a:p>
      </dgm:t>
    </dgm:pt>
    <dgm:pt modelId="{352DFA2F-2CE6-4D4B-B664-8A6882939464}" type="sibTrans" cxnId="{D882ABBB-C305-1E4D-BC70-584E2F086D69}">
      <dgm:prSet/>
      <dgm:spPr/>
      <dgm:t>
        <a:bodyPr/>
        <a:lstStyle/>
        <a:p>
          <a:endParaRPr lang="en-US"/>
        </a:p>
      </dgm:t>
    </dgm:pt>
    <dgm:pt modelId="{504A50AB-F158-D342-9F6F-F93780EF5E3D}">
      <dgm:prSet phldrT="[Text]"/>
      <dgm:spPr/>
      <dgm:t>
        <a:bodyPr/>
        <a:lstStyle/>
        <a:p>
          <a:r>
            <a:rPr lang="en-US" dirty="0"/>
            <a:t>Vertical identification (e.g.)</a:t>
          </a:r>
        </a:p>
      </dgm:t>
    </dgm:pt>
    <dgm:pt modelId="{8129B7F3-D348-6349-9574-F0B3E3F419D3}" type="parTrans" cxnId="{3F93480B-6EE0-214F-9433-8F41A9D2D5BF}">
      <dgm:prSet/>
      <dgm:spPr/>
      <dgm:t>
        <a:bodyPr/>
        <a:lstStyle/>
        <a:p>
          <a:endParaRPr lang="en-US"/>
        </a:p>
      </dgm:t>
    </dgm:pt>
    <dgm:pt modelId="{C25585BB-A2F7-0649-BC4B-6B221CB543F8}" type="sibTrans" cxnId="{3F93480B-6EE0-214F-9433-8F41A9D2D5BF}">
      <dgm:prSet/>
      <dgm:spPr/>
      <dgm:t>
        <a:bodyPr/>
        <a:lstStyle/>
        <a:p>
          <a:endParaRPr lang="en-US"/>
        </a:p>
      </dgm:t>
    </dgm:pt>
    <dgm:pt modelId="{59CD422C-9009-EE4A-A19F-113E95D9C244}">
      <dgm:prSet phldrT="[Text]"/>
      <dgm:spPr/>
      <dgm:t>
        <a:bodyPr/>
        <a:lstStyle/>
        <a:p>
          <a:r>
            <a:rPr lang="en-US" dirty="0"/>
            <a:t>Proof of Concept (Internal DVH)</a:t>
          </a:r>
        </a:p>
      </dgm:t>
    </dgm:pt>
    <dgm:pt modelId="{5BD6952D-BB0B-E649-8CCA-9A4E127FAD14}" type="parTrans" cxnId="{DE6B2EBD-85D5-2741-8369-5972F1069F97}">
      <dgm:prSet/>
      <dgm:spPr/>
      <dgm:t>
        <a:bodyPr/>
        <a:lstStyle/>
        <a:p>
          <a:endParaRPr lang="en-US"/>
        </a:p>
      </dgm:t>
    </dgm:pt>
    <dgm:pt modelId="{FCDA1086-3BDC-E846-B1C5-44E7EB5D5921}" type="sibTrans" cxnId="{DE6B2EBD-85D5-2741-8369-5972F1069F97}">
      <dgm:prSet/>
      <dgm:spPr/>
      <dgm:t>
        <a:bodyPr/>
        <a:lstStyle/>
        <a:p>
          <a:endParaRPr lang="en-US"/>
        </a:p>
      </dgm:t>
    </dgm:pt>
    <dgm:pt modelId="{77C98B9C-F603-FD43-92C5-54F4E06776EC}">
      <dgm:prSet phldrT="[Text]"/>
      <dgm:spPr/>
      <dgm:t>
        <a:bodyPr/>
        <a:lstStyle/>
        <a:p>
          <a:r>
            <a:rPr lang="en-US" dirty="0"/>
            <a:t>Drive Scale</a:t>
          </a:r>
        </a:p>
      </dgm:t>
    </dgm:pt>
    <dgm:pt modelId="{1CD77336-DC4C-8C4D-9D1C-6AD06378A576}" type="parTrans" cxnId="{A5B19CD9-7E34-4D49-80FD-A7C09825852E}">
      <dgm:prSet/>
      <dgm:spPr/>
      <dgm:t>
        <a:bodyPr/>
        <a:lstStyle/>
        <a:p>
          <a:endParaRPr lang="en-US"/>
        </a:p>
      </dgm:t>
    </dgm:pt>
    <dgm:pt modelId="{48516C17-1221-CB4B-AA0A-4796CEDF93C2}" type="sibTrans" cxnId="{A5B19CD9-7E34-4D49-80FD-A7C09825852E}">
      <dgm:prSet/>
      <dgm:spPr/>
      <dgm:t>
        <a:bodyPr/>
        <a:lstStyle/>
        <a:p>
          <a:endParaRPr lang="en-US"/>
        </a:p>
      </dgm:t>
    </dgm:pt>
    <dgm:pt modelId="{C3CA8283-5067-0640-A019-579906670E54}" type="pres">
      <dgm:prSet presAssocID="{7296CB6B-C939-4B42-829A-677D3C0312E4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0F02B57A-D23C-F84C-B8C7-121A40DDA641}" type="pres">
      <dgm:prSet presAssocID="{7296CB6B-C939-4B42-829A-677D3C0312E4}" presName="hierFlow" presStyleCnt="0"/>
      <dgm:spPr/>
    </dgm:pt>
    <dgm:pt modelId="{8D3E36ED-DC10-C842-9677-E1ABD8112AEB}" type="pres">
      <dgm:prSet presAssocID="{7296CB6B-C939-4B42-829A-677D3C0312E4}" presName="firstBuf" presStyleCnt="0"/>
      <dgm:spPr/>
    </dgm:pt>
    <dgm:pt modelId="{EFF22A57-6FF1-4A45-A464-2D994CE37925}" type="pres">
      <dgm:prSet presAssocID="{7296CB6B-C939-4B42-829A-677D3C0312E4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32A67E75-77AB-954E-B73E-E91572738FDF}" type="pres">
      <dgm:prSet presAssocID="{3FCE1A2A-6E12-8C4E-B34A-0CEBE5A61833}" presName="Name14" presStyleCnt="0"/>
      <dgm:spPr/>
    </dgm:pt>
    <dgm:pt modelId="{B2F221E9-5999-BA41-A6FA-F0A7D62E2258}" type="pres">
      <dgm:prSet presAssocID="{3FCE1A2A-6E12-8C4E-B34A-0CEBE5A61833}" presName="level1Shape" presStyleLbl="node0" presStyleIdx="0" presStyleCnt="1">
        <dgm:presLayoutVars>
          <dgm:chPref val="3"/>
        </dgm:presLayoutVars>
      </dgm:prSet>
      <dgm:spPr/>
    </dgm:pt>
    <dgm:pt modelId="{751EFC04-3F86-4940-995F-B0CF210B9FC8}" type="pres">
      <dgm:prSet presAssocID="{3FCE1A2A-6E12-8C4E-B34A-0CEBE5A61833}" presName="hierChild2" presStyleCnt="0"/>
      <dgm:spPr/>
    </dgm:pt>
    <dgm:pt modelId="{96D88E7A-560D-7640-89A8-8A3109E7B9B1}" type="pres">
      <dgm:prSet presAssocID="{026EF039-298B-984A-A5F7-2654409D0152}" presName="Name19" presStyleLbl="parChTrans1D2" presStyleIdx="0" presStyleCnt="2"/>
      <dgm:spPr/>
    </dgm:pt>
    <dgm:pt modelId="{2BEFAA5C-B33E-D647-BB41-8AF78DF0F68D}" type="pres">
      <dgm:prSet presAssocID="{F168BFE3-7F55-6C46-A346-95A9FD16E5C2}" presName="Name21" presStyleCnt="0"/>
      <dgm:spPr/>
    </dgm:pt>
    <dgm:pt modelId="{26AAC1C5-173B-F24D-B84A-381ACFAAAC5A}" type="pres">
      <dgm:prSet presAssocID="{F168BFE3-7F55-6C46-A346-95A9FD16E5C2}" presName="level2Shape" presStyleLbl="node2" presStyleIdx="0" presStyleCnt="2"/>
      <dgm:spPr/>
    </dgm:pt>
    <dgm:pt modelId="{D0CCA61B-517B-AB45-B684-1EC1DCD66E0A}" type="pres">
      <dgm:prSet presAssocID="{F168BFE3-7F55-6C46-A346-95A9FD16E5C2}" presName="hierChild3" presStyleCnt="0"/>
      <dgm:spPr/>
    </dgm:pt>
    <dgm:pt modelId="{07F44595-BC40-DD48-B4E1-63BF5DD642A9}" type="pres">
      <dgm:prSet presAssocID="{730B069C-A480-A346-8F1F-3BA8B44F28FD}" presName="Name19" presStyleLbl="parChTrans1D3" presStyleIdx="0" presStyleCnt="3"/>
      <dgm:spPr/>
    </dgm:pt>
    <dgm:pt modelId="{580C5A43-1BAF-9341-B2DD-951759882C1D}" type="pres">
      <dgm:prSet presAssocID="{68DBD671-7D6D-FD42-B334-100260136419}" presName="Name21" presStyleCnt="0"/>
      <dgm:spPr/>
    </dgm:pt>
    <dgm:pt modelId="{D897A2ED-64A6-ED47-8EB6-E0FE0770C031}" type="pres">
      <dgm:prSet presAssocID="{68DBD671-7D6D-FD42-B334-100260136419}" presName="level2Shape" presStyleLbl="node3" presStyleIdx="0" presStyleCnt="3"/>
      <dgm:spPr/>
    </dgm:pt>
    <dgm:pt modelId="{1C09B336-1798-D340-915C-7452C33CB68A}" type="pres">
      <dgm:prSet presAssocID="{68DBD671-7D6D-FD42-B334-100260136419}" presName="hierChild3" presStyleCnt="0"/>
      <dgm:spPr/>
    </dgm:pt>
    <dgm:pt modelId="{59AB4ED9-ABF3-C74F-B8C0-C99578E72FBE}" type="pres">
      <dgm:prSet presAssocID="{62C6F973-824F-D049-97C6-8C0231163D4F}" presName="Name19" presStyleLbl="parChTrans1D3" presStyleIdx="1" presStyleCnt="3"/>
      <dgm:spPr/>
    </dgm:pt>
    <dgm:pt modelId="{E4DE8071-EB85-B545-AC59-81CFA864C11F}" type="pres">
      <dgm:prSet presAssocID="{4539F991-FFF4-E546-9656-3127938BDA83}" presName="Name21" presStyleCnt="0"/>
      <dgm:spPr/>
    </dgm:pt>
    <dgm:pt modelId="{8FDC92FB-2159-8143-A352-EB04AE08FA41}" type="pres">
      <dgm:prSet presAssocID="{4539F991-FFF4-E546-9656-3127938BDA83}" presName="level2Shape" presStyleLbl="node3" presStyleIdx="1" presStyleCnt="3"/>
      <dgm:spPr/>
    </dgm:pt>
    <dgm:pt modelId="{3A77B1A4-3B12-984C-B039-6AF59013BAE8}" type="pres">
      <dgm:prSet presAssocID="{4539F991-FFF4-E546-9656-3127938BDA83}" presName="hierChild3" presStyleCnt="0"/>
      <dgm:spPr/>
    </dgm:pt>
    <dgm:pt modelId="{12209FCA-A9EC-604A-998B-47FB056C0B6B}" type="pres">
      <dgm:prSet presAssocID="{20EC842A-FCB1-D648-A9E3-8C571240D14C}" presName="Name19" presStyleLbl="parChTrans1D2" presStyleIdx="1" presStyleCnt="2"/>
      <dgm:spPr/>
    </dgm:pt>
    <dgm:pt modelId="{8CE19D4F-1C09-E745-A1F5-D86857D3A85F}" type="pres">
      <dgm:prSet presAssocID="{35DD16C4-9A32-DE4B-95A6-A9877B77F8A6}" presName="Name21" presStyleCnt="0"/>
      <dgm:spPr/>
    </dgm:pt>
    <dgm:pt modelId="{67E9C59F-B098-B340-ACEE-DD0F3D523C74}" type="pres">
      <dgm:prSet presAssocID="{35DD16C4-9A32-DE4B-95A6-A9877B77F8A6}" presName="level2Shape" presStyleLbl="node2" presStyleIdx="1" presStyleCnt="2"/>
      <dgm:spPr/>
    </dgm:pt>
    <dgm:pt modelId="{39CF57E0-4BBF-024E-A7D6-DC48D1CA3DCB}" type="pres">
      <dgm:prSet presAssocID="{35DD16C4-9A32-DE4B-95A6-A9877B77F8A6}" presName="hierChild3" presStyleCnt="0"/>
      <dgm:spPr/>
    </dgm:pt>
    <dgm:pt modelId="{4327DBF7-6ED5-EA4C-B70A-5C64E3CE53EE}" type="pres">
      <dgm:prSet presAssocID="{7F6A88D9-3D82-064E-B71A-6A2AEDC11EBC}" presName="Name19" presStyleLbl="parChTrans1D3" presStyleIdx="2" presStyleCnt="3"/>
      <dgm:spPr/>
    </dgm:pt>
    <dgm:pt modelId="{DA0D8EE2-D54C-C144-B224-05C3A5D491BC}" type="pres">
      <dgm:prSet presAssocID="{FB87F4B0-F84C-A543-81EF-CDFCB3B97C0B}" presName="Name21" presStyleCnt="0"/>
      <dgm:spPr/>
    </dgm:pt>
    <dgm:pt modelId="{9A0E309F-1D80-F84B-88B3-97B1C15996DE}" type="pres">
      <dgm:prSet presAssocID="{FB87F4B0-F84C-A543-81EF-CDFCB3B97C0B}" presName="level2Shape" presStyleLbl="node3" presStyleIdx="2" presStyleCnt="3"/>
      <dgm:spPr/>
    </dgm:pt>
    <dgm:pt modelId="{9C51CC35-8C1C-614D-8D84-621A49230F63}" type="pres">
      <dgm:prSet presAssocID="{FB87F4B0-F84C-A543-81EF-CDFCB3B97C0B}" presName="hierChild3" presStyleCnt="0"/>
      <dgm:spPr/>
    </dgm:pt>
    <dgm:pt modelId="{D2E5DC6C-327C-0D4F-AA7A-96CEB7454435}" type="pres">
      <dgm:prSet presAssocID="{7296CB6B-C939-4B42-829A-677D3C0312E4}" presName="bgShapesFlow" presStyleCnt="0"/>
      <dgm:spPr/>
    </dgm:pt>
    <dgm:pt modelId="{AC913BF6-6034-DA45-BF6A-A1A400CFD2DA}" type="pres">
      <dgm:prSet presAssocID="{504A50AB-F158-D342-9F6F-F93780EF5E3D}" presName="rectComp" presStyleCnt="0"/>
      <dgm:spPr/>
    </dgm:pt>
    <dgm:pt modelId="{8BF35030-95CE-194D-9F38-DABE393BCC37}" type="pres">
      <dgm:prSet presAssocID="{504A50AB-F158-D342-9F6F-F93780EF5E3D}" presName="bgRect" presStyleLbl="bgShp" presStyleIdx="0" presStyleCnt="3"/>
      <dgm:spPr/>
    </dgm:pt>
    <dgm:pt modelId="{34EC1A9E-5E34-9D48-9D03-6A2B62BC4531}" type="pres">
      <dgm:prSet presAssocID="{504A50AB-F158-D342-9F6F-F93780EF5E3D}" presName="bgRectTx" presStyleLbl="bgShp" presStyleIdx="0" presStyleCnt="3">
        <dgm:presLayoutVars>
          <dgm:bulletEnabled val="1"/>
        </dgm:presLayoutVars>
      </dgm:prSet>
      <dgm:spPr/>
    </dgm:pt>
    <dgm:pt modelId="{305A19C1-8649-9A43-83B8-8AF79160F268}" type="pres">
      <dgm:prSet presAssocID="{504A50AB-F158-D342-9F6F-F93780EF5E3D}" presName="spComp" presStyleCnt="0"/>
      <dgm:spPr/>
    </dgm:pt>
    <dgm:pt modelId="{6C517C2F-5069-9E4A-811C-E53BBB1A4E75}" type="pres">
      <dgm:prSet presAssocID="{504A50AB-F158-D342-9F6F-F93780EF5E3D}" presName="vSp" presStyleCnt="0"/>
      <dgm:spPr/>
    </dgm:pt>
    <dgm:pt modelId="{69770FE7-915A-2C4D-96D8-0A3177FFABE2}" type="pres">
      <dgm:prSet presAssocID="{59CD422C-9009-EE4A-A19F-113E95D9C244}" presName="rectComp" presStyleCnt="0"/>
      <dgm:spPr/>
    </dgm:pt>
    <dgm:pt modelId="{E6C2EF26-3C7A-AC40-AFCF-55B58350A9FC}" type="pres">
      <dgm:prSet presAssocID="{59CD422C-9009-EE4A-A19F-113E95D9C244}" presName="bgRect" presStyleLbl="bgShp" presStyleIdx="1" presStyleCnt="3"/>
      <dgm:spPr/>
    </dgm:pt>
    <dgm:pt modelId="{BEED270E-5239-6E4A-847C-2DDBC200FFD3}" type="pres">
      <dgm:prSet presAssocID="{59CD422C-9009-EE4A-A19F-113E95D9C244}" presName="bgRectTx" presStyleLbl="bgShp" presStyleIdx="1" presStyleCnt="3">
        <dgm:presLayoutVars>
          <dgm:bulletEnabled val="1"/>
        </dgm:presLayoutVars>
      </dgm:prSet>
      <dgm:spPr/>
    </dgm:pt>
    <dgm:pt modelId="{49B26375-A212-614D-9894-8FF153BC8333}" type="pres">
      <dgm:prSet presAssocID="{59CD422C-9009-EE4A-A19F-113E95D9C244}" presName="spComp" presStyleCnt="0"/>
      <dgm:spPr/>
    </dgm:pt>
    <dgm:pt modelId="{283B923C-0BFB-1448-90E5-02813F828958}" type="pres">
      <dgm:prSet presAssocID="{59CD422C-9009-EE4A-A19F-113E95D9C244}" presName="vSp" presStyleCnt="0"/>
      <dgm:spPr/>
    </dgm:pt>
    <dgm:pt modelId="{FE8DFDC5-5FD5-3343-9367-121E9F638588}" type="pres">
      <dgm:prSet presAssocID="{77C98B9C-F603-FD43-92C5-54F4E06776EC}" presName="rectComp" presStyleCnt="0"/>
      <dgm:spPr/>
    </dgm:pt>
    <dgm:pt modelId="{64140EE7-18A4-AD4B-B206-A698D2A8F5C1}" type="pres">
      <dgm:prSet presAssocID="{77C98B9C-F603-FD43-92C5-54F4E06776EC}" presName="bgRect" presStyleLbl="bgShp" presStyleIdx="2" presStyleCnt="3"/>
      <dgm:spPr/>
    </dgm:pt>
    <dgm:pt modelId="{B9A9FE1A-6B8D-0646-9AB6-7D52B2E2A327}" type="pres">
      <dgm:prSet presAssocID="{77C98B9C-F603-FD43-92C5-54F4E06776EC}" presName="bgRectTx" presStyleLbl="bgShp" presStyleIdx="2" presStyleCnt="3">
        <dgm:presLayoutVars>
          <dgm:bulletEnabled val="1"/>
        </dgm:presLayoutVars>
      </dgm:prSet>
      <dgm:spPr/>
    </dgm:pt>
  </dgm:ptLst>
  <dgm:cxnLst>
    <dgm:cxn modelId="{3F93480B-6EE0-214F-9433-8F41A9D2D5BF}" srcId="{7296CB6B-C939-4B42-829A-677D3C0312E4}" destId="{504A50AB-F158-D342-9F6F-F93780EF5E3D}" srcOrd="1" destOrd="0" parTransId="{8129B7F3-D348-6349-9574-F0B3E3F419D3}" sibTransId="{C25585BB-A2F7-0649-BC4B-6B221CB543F8}"/>
    <dgm:cxn modelId="{709D3D14-0199-0B45-B387-E797A6F67725}" srcId="{3FCE1A2A-6E12-8C4E-B34A-0CEBE5A61833}" destId="{F168BFE3-7F55-6C46-A346-95A9FD16E5C2}" srcOrd="0" destOrd="0" parTransId="{026EF039-298B-984A-A5F7-2654409D0152}" sibTransId="{47235143-3A66-6B4A-9A9E-0D0E3D6E43D4}"/>
    <dgm:cxn modelId="{20F4EA18-E264-024A-A71A-5EE1156AE84C}" type="presOf" srcId="{FB87F4B0-F84C-A543-81EF-CDFCB3B97C0B}" destId="{9A0E309F-1D80-F84B-88B3-97B1C15996DE}" srcOrd="0" destOrd="0" presId="urn:microsoft.com/office/officeart/2005/8/layout/hierarchy6"/>
    <dgm:cxn modelId="{BF3E7423-1225-254D-A615-A41EFC505999}" type="presOf" srcId="{7F6A88D9-3D82-064E-B71A-6A2AEDC11EBC}" destId="{4327DBF7-6ED5-EA4C-B70A-5C64E3CE53EE}" srcOrd="0" destOrd="0" presId="urn:microsoft.com/office/officeart/2005/8/layout/hierarchy6"/>
    <dgm:cxn modelId="{8D92BC27-D50A-2E42-B91C-BBB508D5AACA}" type="presOf" srcId="{68DBD671-7D6D-FD42-B334-100260136419}" destId="{D897A2ED-64A6-ED47-8EB6-E0FE0770C031}" srcOrd="0" destOrd="0" presId="urn:microsoft.com/office/officeart/2005/8/layout/hierarchy6"/>
    <dgm:cxn modelId="{49B71B3C-083A-BD46-9B65-C8CED414059B}" type="presOf" srcId="{4539F991-FFF4-E546-9656-3127938BDA83}" destId="{8FDC92FB-2159-8143-A352-EB04AE08FA41}" srcOrd="0" destOrd="0" presId="urn:microsoft.com/office/officeart/2005/8/layout/hierarchy6"/>
    <dgm:cxn modelId="{F3F5463D-25AE-304B-9FEA-634169E891A1}" srcId="{7296CB6B-C939-4B42-829A-677D3C0312E4}" destId="{3FCE1A2A-6E12-8C4E-B34A-0CEBE5A61833}" srcOrd="0" destOrd="0" parTransId="{3B63643D-CCC0-3148-AE22-9AD493CBC293}" sibTransId="{B44206EE-3F56-7148-90C1-517ECC779F34}"/>
    <dgm:cxn modelId="{AF2E3F60-66ED-C444-A85E-E49CB0F68E78}" type="presOf" srcId="{F168BFE3-7F55-6C46-A346-95A9FD16E5C2}" destId="{26AAC1C5-173B-F24D-B84A-381ACFAAAC5A}" srcOrd="0" destOrd="0" presId="urn:microsoft.com/office/officeart/2005/8/layout/hierarchy6"/>
    <dgm:cxn modelId="{3A984562-9DD3-4843-B94E-FB897241AA4B}" srcId="{F168BFE3-7F55-6C46-A346-95A9FD16E5C2}" destId="{4539F991-FFF4-E546-9656-3127938BDA83}" srcOrd="1" destOrd="0" parTransId="{62C6F973-824F-D049-97C6-8C0231163D4F}" sibTransId="{C50394BF-8E77-FD44-9E01-562CAB94AEE8}"/>
    <dgm:cxn modelId="{BF675D4C-8B3F-214E-BFC1-6628FF4CC7BF}" type="presOf" srcId="{35DD16C4-9A32-DE4B-95A6-A9877B77F8A6}" destId="{67E9C59F-B098-B340-ACEE-DD0F3D523C74}" srcOrd="0" destOrd="0" presId="urn:microsoft.com/office/officeart/2005/8/layout/hierarchy6"/>
    <dgm:cxn modelId="{5019B94E-4709-C943-A222-E6BCB5973F60}" srcId="{F168BFE3-7F55-6C46-A346-95A9FD16E5C2}" destId="{68DBD671-7D6D-FD42-B334-100260136419}" srcOrd="0" destOrd="0" parTransId="{730B069C-A480-A346-8F1F-3BA8B44F28FD}" sibTransId="{3A4B4BF3-2314-0C43-87E0-852E2A52FB2D}"/>
    <dgm:cxn modelId="{971F7153-1230-8A4E-871B-B3EAE6CF3D1B}" type="presOf" srcId="{504A50AB-F158-D342-9F6F-F93780EF5E3D}" destId="{8BF35030-95CE-194D-9F38-DABE393BCC37}" srcOrd="0" destOrd="0" presId="urn:microsoft.com/office/officeart/2005/8/layout/hierarchy6"/>
    <dgm:cxn modelId="{6E105882-323A-BF4D-9867-D724E1F541C0}" type="presOf" srcId="{026EF039-298B-984A-A5F7-2654409D0152}" destId="{96D88E7A-560D-7640-89A8-8A3109E7B9B1}" srcOrd="0" destOrd="0" presId="urn:microsoft.com/office/officeart/2005/8/layout/hierarchy6"/>
    <dgm:cxn modelId="{E6C77D87-53FD-AB4C-B8B8-1BB2CEF880A3}" type="presOf" srcId="{20EC842A-FCB1-D648-A9E3-8C571240D14C}" destId="{12209FCA-A9EC-604A-998B-47FB056C0B6B}" srcOrd="0" destOrd="0" presId="urn:microsoft.com/office/officeart/2005/8/layout/hierarchy6"/>
    <dgm:cxn modelId="{19F2208D-A1F3-FA4F-8E2D-FA8E6A2E34EA}" type="presOf" srcId="{3FCE1A2A-6E12-8C4E-B34A-0CEBE5A61833}" destId="{B2F221E9-5999-BA41-A6FA-F0A7D62E2258}" srcOrd="0" destOrd="0" presId="urn:microsoft.com/office/officeart/2005/8/layout/hierarchy6"/>
    <dgm:cxn modelId="{AF451399-DD8E-1B47-98EF-95462305F53D}" type="presOf" srcId="{77C98B9C-F603-FD43-92C5-54F4E06776EC}" destId="{64140EE7-18A4-AD4B-B206-A698D2A8F5C1}" srcOrd="0" destOrd="0" presId="urn:microsoft.com/office/officeart/2005/8/layout/hierarchy6"/>
    <dgm:cxn modelId="{47B4E29E-C02B-A04B-A08E-A7984070E2D4}" type="presOf" srcId="{504A50AB-F158-D342-9F6F-F93780EF5E3D}" destId="{34EC1A9E-5E34-9D48-9D03-6A2B62BC4531}" srcOrd="1" destOrd="0" presId="urn:microsoft.com/office/officeart/2005/8/layout/hierarchy6"/>
    <dgm:cxn modelId="{4AB1D79F-A08F-194C-ACE3-4A929E2DEC2E}" type="presOf" srcId="{59CD422C-9009-EE4A-A19F-113E95D9C244}" destId="{E6C2EF26-3C7A-AC40-AFCF-55B58350A9FC}" srcOrd="0" destOrd="0" presId="urn:microsoft.com/office/officeart/2005/8/layout/hierarchy6"/>
    <dgm:cxn modelId="{E2CD6BAF-965B-0049-B03F-DEFB15C49A5D}" type="presOf" srcId="{59CD422C-9009-EE4A-A19F-113E95D9C244}" destId="{BEED270E-5239-6E4A-847C-2DDBC200FFD3}" srcOrd="1" destOrd="0" presId="urn:microsoft.com/office/officeart/2005/8/layout/hierarchy6"/>
    <dgm:cxn modelId="{D882ABBB-C305-1E4D-BC70-584E2F086D69}" srcId="{35DD16C4-9A32-DE4B-95A6-A9877B77F8A6}" destId="{FB87F4B0-F84C-A543-81EF-CDFCB3B97C0B}" srcOrd="0" destOrd="0" parTransId="{7F6A88D9-3D82-064E-B71A-6A2AEDC11EBC}" sibTransId="{352DFA2F-2CE6-4D4B-B664-8A6882939464}"/>
    <dgm:cxn modelId="{DE6B2EBD-85D5-2741-8369-5972F1069F97}" srcId="{7296CB6B-C939-4B42-829A-677D3C0312E4}" destId="{59CD422C-9009-EE4A-A19F-113E95D9C244}" srcOrd="2" destOrd="0" parTransId="{5BD6952D-BB0B-E649-8CCA-9A4E127FAD14}" sibTransId="{FCDA1086-3BDC-E846-B1C5-44E7EB5D5921}"/>
    <dgm:cxn modelId="{31C4DFC4-28AD-7C4B-B623-543CDD18FA80}" type="presOf" srcId="{77C98B9C-F603-FD43-92C5-54F4E06776EC}" destId="{B9A9FE1A-6B8D-0646-9AB6-7D52B2E2A327}" srcOrd="1" destOrd="0" presId="urn:microsoft.com/office/officeart/2005/8/layout/hierarchy6"/>
    <dgm:cxn modelId="{EE9B88C6-B8BF-754F-ABA2-8D0F281B91C7}" type="presOf" srcId="{730B069C-A480-A346-8F1F-3BA8B44F28FD}" destId="{07F44595-BC40-DD48-B4E1-63BF5DD642A9}" srcOrd="0" destOrd="0" presId="urn:microsoft.com/office/officeart/2005/8/layout/hierarchy6"/>
    <dgm:cxn modelId="{4976F1CC-4A91-5043-AF63-C84380E70397}" type="presOf" srcId="{62C6F973-824F-D049-97C6-8C0231163D4F}" destId="{59AB4ED9-ABF3-C74F-B8C0-C99578E72FBE}" srcOrd="0" destOrd="0" presId="urn:microsoft.com/office/officeart/2005/8/layout/hierarchy6"/>
    <dgm:cxn modelId="{A5B19CD9-7E34-4D49-80FD-A7C09825852E}" srcId="{7296CB6B-C939-4B42-829A-677D3C0312E4}" destId="{77C98B9C-F603-FD43-92C5-54F4E06776EC}" srcOrd="3" destOrd="0" parTransId="{1CD77336-DC4C-8C4D-9D1C-6AD06378A576}" sibTransId="{48516C17-1221-CB4B-AA0A-4796CEDF93C2}"/>
    <dgm:cxn modelId="{19C6DAEF-492A-C54E-92C5-67B106BFE22B}" type="presOf" srcId="{7296CB6B-C939-4B42-829A-677D3C0312E4}" destId="{C3CA8283-5067-0640-A019-579906670E54}" srcOrd="0" destOrd="0" presId="urn:microsoft.com/office/officeart/2005/8/layout/hierarchy6"/>
    <dgm:cxn modelId="{AADC2BF9-AAB7-EE41-9669-326252668259}" srcId="{3FCE1A2A-6E12-8C4E-B34A-0CEBE5A61833}" destId="{35DD16C4-9A32-DE4B-95A6-A9877B77F8A6}" srcOrd="1" destOrd="0" parTransId="{20EC842A-FCB1-D648-A9E3-8C571240D14C}" sibTransId="{5D3CFF12-070C-324D-A277-870D29DF9D13}"/>
    <dgm:cxn modelId="{43F98A0E-F1A2-3948-98C5-6FB3E9DB2911}" type="presParOf" srcId="{C3CA8283-5067-0640-A019-579906670E54}" destId="{0F02B57A-D23C-F84C-B8C7-121A40DDA641}" srcOrd="0" destOrd="0" presId="urn:microsoft.com/office/officeart/2005/8/layout/hierarchy6"/>
    <dgm:cxn modelId="{253F45F6-811B-764F-86D6-74C7F2B29D72}" type="presParOf" srcId="{0F02B57A-D23C-F84C-B8C7-121A40DDA641}" destId="{8D3E36ED-DC10-C842-9677-E1ABD8112AEB}" srcOrd="0" destOrd="0" presId="urn:microsoft.com/office/officeart/2005/8/layout/hierarchy6"/>
    <dgm:cxn modelId="{493D092F-A281-5E41-8C01-3EDAA791DE4F}" type="presParOf" srcId="{0F02B57A-D23C-F84C-B8C7-121A40DDA641}" destId="{EFF22A57-6FF1-4A45-A464-2D994CE37925}" srcOrd="1" destOrd="0" presId="urn:microsoft.com/office/officeart/2005/8/layout/hierarchy6"/>
    <dgm:cxn modelId="{0C84A9D3-0C2D-D843-AD2B-A25861D3F302}" type="presParOf" srcId="{EFF22A57-6FF1-4A45-A464-2D994CE37925}" destId="{32A67E75-77AB-954E-B73E-E91572738FDF}" srcOrd="0" destOrd="0" presId="urn:microsoft.com/office/officeart/2005/8/layout/hierarchy6"/>
    <dgm:cxn modelId="{CA3319D8-015E-F74A-A1F1-DB16830D69C7}" type="presParOf" srcId="{32A67E75-77AB-954E-B73E-E91572738FDF}" destId="{B2F221E9-5999-BA41-A6FA-F0A7D62E2258}" srcOrd="0" destOrd="0" presId="urn:microsoft.com/office/officeart/2005/8/layout/hierarchy6"/>
    <dgm:cxn modelId="{93CE668D-44F5-874C-9ACE-D7FF2C39C92F}" type="presParOf" srcId="{32A67E75-77AB-954E-B73E-E91572738FDF}" destId="{751EFC04-3F86-4940-995F-B0CF210B9FC8}" srcOrd="1" destOrd="0" presId="urn:microsoft.com/office/officeart/2005/8/layout/hierarchy6"/>
    <dgm:cxn modelId="{0985D2F4-0F2A-CA4E-9CD8-C7A3A5BC6E8F}" type="presParOf" srcId="{751EFC04-3F86-4940-995F-B0CF210B9FC8}" destId="{96D88E7A-560D-7640-89A8-8A3109E7B9B1}" srcOrd="0" destOrd="0" presId="urn:microsoft.com/office/officeart/2005/8/layout/hierarchy6"/>
    <dgm:cxn modelId="{0EA485E2-C8D8-084F-9267-7B63150E7792}" type="presParOf" srcId="{751EFC04-3F86-4940-995F-B0CF210B9FC8}" destId="{2BEFAA5C-B33E-D647-BB41-8AF78DF0F68D}" srcOrd="1" destOrd="0" presId="urn:microsoft.com/office/officeart/2005/8/layout/hierarchy6"/>
    <dgm:cxn modelId="{B0A219CD-825E-4040-B58C-A616C1027F23}" type="presParOf" srcId="{2BEFAA5C-B33E-D647-BB41-8AF78DF0F68D}" destId="{26AAC1C5-173B-F24D-B84A-381ACFAAAC5A}" srcOrd="0" destOrd="0" presId="urn:microsoft.com/office/officeart/2005/8/layout/hierarchy6"/>
    <dgm:cxn modelId="{98FB2305-46B3-764D-A524-EE321774B203}" type="presParOf" srcId="{2BEFAA5C-B33E-D647-BB41-8AF78DF0F68D}" destId="{D0CCA61B-517B-AB45-B684-1EC1DCD66E0A}" srcOrd="1" destOrd="0" presId="urn:microsoft.com/office/officeart/2005/8/layout/hierarchy6"/>
    <dgm:cxn modelId="{C753EA62-EDA9-B647-9E90-A3F9DC9239E6}" type="presParOf" srcId="{D0CCA61B-517B-AB45-B684-1EC1DCD66E0A}" destId="{07F44595-BC40-DD48-B4E1-63BF5DD642A9}" srcOrd="0" destOrd="0" presId="urn:microsoft.com/office/officeart/2005/8/layout/hierarchy6"/>
    <dgm:cxn modelId="{DA666FE5-3CB0-6348-B5E3-465FBA3A0898}" type="presParOf" srcId="{D0CCA61B-517B-AB45-B684-1EC1DCD66E0A}" destId="{580C5A43-1BAF-9341-B2DD-951759882C1D}" srcOrd="1" destOrd="0" presId="urn:microsoft.com/office/officeart/2005/8/layout/hierarchy6"/>
    <dgm:cxn modelId="{91E86D92-06F1-8F47-8C71-513BA78C99E2}" type="presParOf" srcId="{580C5A43-1BAF-9341-B2DD-951759882C1D}" destId="{D897A2ED-64A6-ED47-8EB6-E0FE0770C031}" srcOrd="0" destOrd="0" presId="urn:microsoft.com/office/officeart/2005/8/layout/hierarchy6"/>
    <dgm:cxn modelId="{D1E255F4-2C89-0B40-85F2-B881C7519426}" type="presParOf" srcId="{580C5A43-1BAF-9341-B2DD-951759882C1D}" destId="{1C09B336-1798-D340-915C-7452C33CB68A}" srcOrd="1" destOrd="0" presId="urn:microsoft.com/office/officeart/2005/8/layout/hierarchy6"/>
    <dgm:cxn modelId="{EF701464-C1E9-E641-91D3-C9ACB9A80080}" type="presParOf" srcId="{D0CCA61B-517B-AB45-B684-1EC1DCD66E0A}" destId="{59AB4ED9-ABF3-C74F-B8C0-C99578E72FBE}" srcOrd="2" destOrd="0" presId="urn:microsoft.com/office/officeart/2005/8/layout/hierarchy6"/>
    <dgm:cxn modelId="{5EC7194D-2389-1C4E-A5AE-838FE66BDF71}" type="presParOf" srcId="{D0CCA61B-517B-AB45-B684-1EC1DCD66E0A}" destId="{E4DE8071-EB85-B545-AC59-81CFA864C11F}" srcOrd="3" destOrd="0" presId="urn:microsoft.com/office/officeart/2005/8/layout/hierarchy6"/>
    <dgm:cxn modelId="{4E39A582-68D1-6849-B167-DA0177627B19}" type="presParOf" srcId="{E4DE8071-EB85-B545-AC59-81CFA864C11F}" destId="{8FDC92FB-2159-8143-A352-EB04AE08FA41}" srcOrd="0" destOrd="0" presId="urn:microsoft.com/office/officeart/2005/8/layout/hierarchy6"/>
    <dgm:cxn modelId="{094E1033-D0DF-A34B-8E2F-62DAF6EE805F}" type="presParOf" srcId="{E4DE8071-EB85-B545-AC59-81CFA864C11F}" destId="{3A77B1A4-3B12-984C-B039-6AF59013BAE8}" srcOrd="1" destOrd="0" presId="urn:microsoft.com/office/officeart/2005/8/layout/hierarchy6"/>
    <dgm:cxn modelId="{FB871E8E-6C8B-5745-8823-7223B8C2829D}" type="presParOf" srcId="{751EFC04-3F86-4940-995F-B0CF210B9FC8}" destId="{12209FCA-A9EC-604A-998B-47FB056C0B6B}" srcOrd="2" destOrd="0" presId="urn:microsoft.com/office/officeart/2005/8/layout/hierarchy6"/>
    <dgm:cxn modelId="{CB12FB27-F7E4-0848-AA54-E200E5F0B7F7}" type="presParOf" srcId="{751EFC04-3F86-4940-995F-B0CF210B9FC8}" destId="{8CE19D4F-1C09-E745-A1F5-D86857D3A85F}" srcOrd="3" destOrd="0" presId="urn:microsoft.com/office/officeart/2005/8/layout/hierarchy6"/>
    <dgm:cxn modelId="{BD617335-DB9D-3B4D-93B3-541CD3F346A3}" type="presParOf" srcId="{8CE19D4F-1C09-E745-A1F5-D86857D3A85F}" destId="{67E9C59F-B098-B340-ACEE-DD0F3D523C74}" srcOrd="0" destOrd="0" presId="urn:microsoft.com/office/officeart/2005/8/layout/hierarchy6"/>
    <dgm:cxn modelId="{8960E3F4-3FF8-5442-BF5A-A2E4FE03544F}" type="presParOf" srcId="{8CE19D4F-1C09-E745-A1F5-D86857D3A85F}" destId="{39CF57E0-4BBF-024E-A7D6-DC48D1CA3DCB}" srcOrd="1" destOrd="0" presId="urn:microsoft.com/office/officeart/2005/8/layout/hierarchy6"/>
    <dgm:cxn modelId="{0C5714CF-C17F-6444-81B5-678582068C15}" type="presParOf" srcId="{39CF57E0-4BBF-024E-A7D6-DC48D1CA3DCB}" destId="{4327DBF7-6ED5-EA4C-B70A-5C64E3CE53EE}" srcOrd="0" destOrd="0" presId="urn:microsoft.com/office/officeart/2005/8/layout/hierarchy6"/>
    <dgm:cxn modelId="{11C120E0-82AE-094A-9861-39BA66055DDD}" type="presParOf" srcId="{39CF57E0-4BBF-024E-A7D6-DC48D1CA3DCB}" destId="{DA0D8EE2-D54C-C144-B224-05C3A5D491BC}" srcOrd="1" destOrd="0" presId="urn:microsoft.com/office/officeart/2005/8/layout/hierarchy6"/>
    <dgm:cxn modelId="{8094EED9-7EC2-BA47-8316-95E5B4E0161F}" type="presParOf" srcId="{DA0D8EE2-D54C-C144-B224-05C3A5D491BC}" destId="{9A0E309F-1D80-F84B-88B3-97B1C15996DE}" srcOrd="0" destOrd="0" presId="urn:microsoft.com/office/officeart/2005/8/layout/hierarchy6"/>
    <dgm:cxn modelId="{3F7D7937-764E-5847-B025-437CE2E73FE6}" type="presParOf" srcId="{DA0D8EE2-D54C-C144-B224-05C3A5D491BC}" destId="{9C51CC35-8C1C-614D-8D84-621A49230F63}" srcOrd="1" destOrd="0" presId="urn:microsoft.com/office/officeart/2005/8/layout/hierarchy6"/>
    <dgm:cxn modelId="{BDF4F320-B6A3-8445-8080-252CC2857E4F}" type="presParOf" srcId="{C3CA8283-5067-0640-A019-579906670E54}" destId="{D2E5DC6C-327C-0D4F-AA7A-96CEB7454435}" srcOrd="1" destOrd="0" presId="urn:microsoft.com/office/officeart/2005/8/layout/hierarchy6"/>
    <dgm:cxn modelId="{E168B7BC-00C7-9A4E-AB1C-0157894B9A19}" type="presParOf" srcId="{D2E5DC6C-327C-0D4F-AA7A-96CEB7454435}" destId="{AC913BF6-6034-DA45-BF6A-A1A400CFD2DA}" srcOrd="0" destOrd="0" presId="urn:microsoft.com/office/officeart/2005/8/layout/hierarchy6"/>
    <dgm:cxn modelId="{075C028D-D811-9B40-A7AD-1CFEB75D33CC}" type="presParOf" srcId="{AC913BF6-6034-DA45-BF6A-A1A400CFD2DA}" destId="{8BF35030-95CE-194D-9F38-DABE393BCC37}" srcOrd="0" destOrd="0" presId="urn:microsoft.com/office/officeart/2005/8/layout/hierarchy6"/>
    <dgm:cxn modelId="{DE4DC244-D989-1145-9E2D-2ADBB9818664}" type="presParOf" srcId="{AC913BF6-6034-DA45-BF6A-A1A400CFD2DA}" destId="{34EC1A9E-5E34-9D48-9D03-6A2B62BC4531}" srcOrd="1" destOrd="0" presId="urn:microsoft.com/office/officeart/2005/8/layout/hierarchy6"/>
    <dgm:cxn modelId="{C01CCBA0-A8BC-AC4D-A19A-234676016A1F}" type="presParOf" srcId="{D2E5DC6C-327C-0D4F-AA7A-96CEB7454435}" destId="{305A19C1-8649-9A43-83B8-8AF79160F268}" srcOrd="1" destOrd="0" presId="urn:microsoft.com/office/officeart/2005/8/layout/hierarchy6"/>
    <dgm:cxn modelId="{3E54BE25-4B6E-B242-B9AA-A8B135B87BAF}" type="presParOf" srcId="{305A19C1-8649-9A43-83B8-8AF79160F268}" destId="{6C517C2F-5069-9E4A-811C-E53BBB1A4E75}" srcOrd="0" destOrd="0" presId="urn:microsoft.com/office/officeart/2005/8/layout/hierarchy6"/>
    <dgm:cxn modelId="{5B84EC18-9152-524B-A319-7920A10E27CC}" type="presParOf" srcId="{D2E5DC6C-327C-0D4F-AA7A-96CEB7454435}" destId="{69770FE7-915A-2C4D-96D8-0A3177FFABE2}" srcOrd="2" destOrd="0" presId="urn:microsoft.com/office/officeart/2005/8/layout/hierarchy6"/>
    <dgm:cxn modelId="{09A0373A-04E5-1543-ADD9-BF4F87FC017D}" type="presParOf" srcId="{69770FE7-915A-2C4D-96D8-0A3177FFABE2}" destId="{E6C2EF26-3C7A-AC40-AFCF-55B58350A9FC}" srcOrd="0" destOrd="0" presId="urn:microsoft.com/office/officeart/2005/8/layout/hierarchy6"/>
    <dgm:cxn modelId="{44EB7EF8-13E9-584D-88D4-6C92EB5DACF7}" type="presParOf" srcId="{69770FE7-915A-2C4D-96D8-0A3177FFABE2}" destId="{BEED270E-5239-6E4A-847C-2DDBC200FFD3}" srcOrd="1" destOrd="0" presId="urn:microsoft.com/office/officeart/2005/8/layout/hierarchy6"/>
    <dgm:cxn modelId="{7D736656-2FB1-DB41-B7C7-54D24F74ED9C}" type="presParOf" srcId="{D2E5DC6C-327C-0D4F-AA7A-96CEB7454435}" destId="{49B26375-A212-614D-9894-8FF153BC8333}" srcOrd="3" destOrd="0" presId="urn:microsoft.com/office/officeart/2005/8/layout/hierarchy6"/>
    <dgm:cxn modelId="{B0274CE4-8F11-AE4E-B2E0-DFED74FAE63E}" type="presParOf" srcId="{49B26375-A212-614D-9894-8FF153BC8333}" destId="{283B923C-0BFB-1448-90E5-02813F828958}" srcOrd="0" destOrd="0" presId="urn:microsoft.com/office/officeart/2005/8/layout/hierarchy6"/>
    <dgm:cxn modelId="{46EF49A6-E54F-A54E-8BDF-AB01765AF4AD}" type="presParOf" srcId="{D2E5DC6C-327C-0D4F-AA7A-96CEB7454435}" destId="{FE8DFDC5-5FD5-3343-9367-121E9F638588}" srcOrd="4" destOrd="0" presId="urn:microsoft.com/office/officeart/2005/8/layout/hierarchy6"/>
    <dgm:cxn modelId="{71E7E261-2E2C-D948-AB15-83B6B602DB1E}" type="presParOf" srcId="{FE8DFDC5-5FD5-3343-9367-121E9F638588}" destId="{64140EE7-18A4-AD4B-B206-A698D2A8F5C1}" srcOrd="0" destOrd="0" presId="urn:microsoft.com/office/officeart/2005/8/layout/hierarchy6"/>
    <dgm:cxn modelId="{348DBC14-37BC-624C-97F6-D14E73041462}" type="presParOf" srcId="{FE8DFDC5-5FD5-3343-9367-121E9F638588}" destId="{B9A9FE1A-6B8D-0646-9AB6-7D52B2E2A327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650B4B-8F37-4842-8DD2-AF1D0DCE6194}">
      <dsp:nvSpPr>
        <dsp:cNvPr id="0" name=""/>
        <dsp:cNvSpPr/>
      </dsp:nvSpPr>
      <dsp:spPr>
        <a:xfrm>
          <a:off x="873152" y="836756"/>
          <a:ext cx="103576" cy="8078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07898"/>
              </a:lnTo>
              <a:lnTo>
                <a:pt x="103576" y="80789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285ADE-2739-4EA1-B669-9923CCFF0268}">
      <dsp:nvSpPr>
        <dsp:cNvPr id="0" name=""/>
        <dsp:cNvSpPr/>
      </dsp:nvSpPr>
      <dsp:spPr>
        <a:xfrm>
          <a:off x="873152" y="836756"/>
          <a:ext cx="103576" cy="3176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7635"/>
              </a:lnTo>
              <a:lnTo>
                <a:pt x="103576" y="31763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528DA0-2D27-4813-9934-A14DC838ECD9}">
      <dsp:nvSpPr>
        <dsp:cNvPr id="0" name=""/>
        <dsp:cNvSpPr/>
      </dsp:nvSpPr>
      <dsp:spPr>
        <a:xfrm>
          <a:off x="1149357" y="346493"/>
          <a:ext cx="2383991" cy="145007"/>
        </a:xfrm>
        <a:custGeom>
          <a:avLst/>
          <a:gdLst/>
          <a:ahLst/>
          <a:cxnLst/>
          <a:rect l="0" t="0" r="0" b="0"/>
          <a:pathLst>
            <a:path>
              <a:moveTo>
                <a:pt x="2383991" y="0"/>
              </a:moveTo>
              <a:lnTo>
                <a:pt x="2383991" y="72503"/>
              </a:lnTo>
              <a:lnTo>
                <a:pt x="0" y="72503"/>
              </a:lnTo>
              <a:lnTo>
                <a:pt x="0" y="14500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8E1DBFD-1D4A-4977-B235-ECDC788612FF}">
      <dsp:nvSpPr>
        <dsp:cNvPr id="0" name=""/>
        <dsp:cNvSpPr/>
      </dsp:nvSpPr>
      <dsp:spPr>
        <a:xfrm>
          <a:off x="1708671" y="836756"/>
          <a:ext cx="103576" cy="17884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88424"/>
              </a:lnTo>
              <a:lnTo>
                <a:pt x="103576" y="178842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E3C2E1-608F-4831-8DFD-80DD01F10AC9}">
      <dsp:nvSpPr>
        <dsp:cNvPr id="0" name=""/>
        <dsp:cNvSpPr/>
      </dsp:nvSpPr>
      <dsp:spPr>
        <a:xfrm>
          <a:off x="1708671" y="836756"/>
          <a:ext cx="103576" cy="12981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98161"/>
              </a:lnTo>
              <a:lnTo>
                <a:pt x="103576" y="1298161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45DF6C-A3C1-4A5B-8DBC-6B348B8527DA}">
      <dsp:nvSpPr>
        <dsp:cNvPr id="0" name=""/>
        <dsp:cNvSpPr/>
      </dsp:nvSpPr>
      <dsp:spPr>
        <a:xfrm>
          <a:off x="1708671" y="836756"/>
          <a:ext cx="103576" cy="8078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07898"/>
              </a:lnTo>
              <a:lnTo>
                <a:pt x="103576" y="80789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AEA21C-3396-4013-8E2C-107EA15F46C7}">
      <dsp:nvSpPr>
        <dsp:cNvPr id="0" name=""/>
        <dsp:cNvSpPr/>
      </dsp:nvSpPr>
      <dsp:spPr>
        <a:xfrm>
          <a:off x="1708671" y="836756"/>
          <a:ext cx="103576" cy="3176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7635"/>
              </a:lnTo>
              <a:lnTo>
                <a:pt x="103576" y="31763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AEC78E-2EB8-4DFD-B3EC-177F36F77E2B}">
      <dsp:nvSpPr>
        <dsp:cNvPr id="0" name=""/>
        <dsp:cNvSpPr/>
      </dsp:nvSpPr>
      <dsp:spPr>
        <a:xfrm>
          <a:off x="1984876" y="346493"/>
          <a:ext cx="1548472" cy="145007"/>
        </a:xfrm>
        <a:custGeom>
          <a:avLst/>
          <a:gdLst/>
          <a:ahLst/>
          <a:cxnLst/>
          <a:rect l="0" t="0" r="0" b="0"/>
          <a:pathLst>
            <a:path>
              <a:moveTo>
                <a:pt x="1548472" y="0"/>
              </a:moveTo>
              <a:lnTo>
                <a:pt x="1548472" y="72503"/>
              </a:lnTo>
              <a:lnTo>
                <a:pt x="0" y="72503"/>
              </a:lnTo>
              <a:lnTo>
                <a:pt x="0" y="14500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9016FD-18C5-4A30-BD1F-9121735E01B2}">
      <dsp:nvSpPr>
        <dsp:cNvPr id="0" name=""/>
        <dsp:cNvSpPr/>
      </dsp:nvSpPr>
      <dsp:spPr>
        <a:xfrm>
          <a:off x="2544190" y="836756"/>
          <a:ext cx="103576" cy="27689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68951"/>
              </a:lnTo>
              <a:lnTo>
                <a:pt x="103576" y="2768951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82AC57-BC6B-40D9-BC1D-4DA99208B233}">
      <dsp:nvSpPr>
        <dsp:cNvPr id="0" name=""/>
        <dsp:cNvSpPr/>
      </dsp:nvSpPr>
      <dsp:spPr>
        <a:xfrm>
          <a:off x="2544190" y="836756"/>
          <a:ext cx="103576" cy="22786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78688"/>
              </a:lnTo>
              <a:lnTo>
                <a:pt x="103576" y="227868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88AC6B-2400-492E-B0C1-70B80F230457}">
      <dsp:nvSpPr>
        <dsp:cNvPr id="0" name=""/>
        <dsp:cNvSpPr/>
      </dsp:nvSpPr>
      <dsp:spPr>
        <a:xfrm>
          <a:off x="2544190" y="836756"/>
          <a:ext cx="103576" cy="17884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88424"/>
              </a:lnTo>
              <a:lnTo>
                <a:pt x="103576" y="178842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0637AF-EB13-404E-9A7A-0B59DE00B390}">
      <dsp:nvSpPr>
        <dsp:cNvPr id="0" name=""/>
        <dsp:cNvSpPr/>
      </dsp:nvSpPr>
      <dsp:spPr>
        <a:xfrm>
          <a:off x="2544190" y="836756"/>
          <a:ext cx="103576" cy="12981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98161"/>
              </a:lnTo>
              <a:lnTo>
                <a:pt x="103576" y="1298161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6F512E-7CD0-44D9-985F-FC8BFD666FDB}">
      <dsp:nvSpPr>
        <dsp:cNvPr id="0" name=""/>
        <dsp:cNvSpPr/>
      </dsp:nvSpPr>
      <dsp:spPr>
        <a:xfrm>
          <a:off x="2544190" y="836756"/>
          <a:ext cx="103576" cy="8078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07898"/>
              </a:lnTo>
              <a:lnTo>
                <a:pt x="103576" y="80789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7CA2E1-EB18-4FCB-963C-A95696CCFED3}">
      <dsp:nvSpPr>
        <dsp:cNvPr id="0" name=""/>
        <dsp:cNvSpPr/>
      </dsp:nvSpPr>
      <dsp:spPr>
        <a:xfrm>
          <a:off x="2544190" y="836756"/>
          <a:ext cx="103576" cy="3176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7635"/>
              </a:lnTo>
              <a:lnTo>
                <a:pt x="103576" y="31763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B6F80B-908E-4647-8ECC-9E2BCF44FA72}">
      <dsp:nvSpPr>
        <dsp:cNvPr id="0" name=""/>
        <dsp:cNvSpPr/>
      </dsp:nvSpPr>
      <dsp:spPr>
        <a:xfrm>
          <a:off x="2820395" y="346493"/>
          <a:ext cx="712953" cy="145007"/>
        </a:xfrm>
        <a:custGeom>
          <a:avLst/>
          <a:gdLst/>
          <a:ahLst/>
          <a:cxnLst/>
          <a:rect l="0" t="0" r="0" b="0"/>
          <a:pathLst>
            <a:path>
              <a:moveTo>
                <a:pt x="712953" y="0"/>
              </a:moveTo>
              <a:lnTo>
                <a:pt x="712953" y="72503"/>
              </a:lnTo>
              <a:lnTo>
                <a:pt x="0" y="72503"/>
              </a:lnTo>
              <a:lnTo>
                <a:pt x="0" y="14500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B217A1-EEA3-4DB9-8D54-DB1E99529140}">
      <dsp:nvSpPr>
        <dsp:cNvPr id="0" name=""/>
        <dsp:cNvSpPr/>
      </dsp:nvSpPr>
      <dsp:spPr>
        <a:xfrm>
          <a:off x="3610194" y="1332540"/>
          <a:ext cx="91440" cy="1782904"/>
        </a:xfrm>
        <a:custGeom>
          <a:avLst/>
          <a:gdLst/>
          <a:ahLst/>
          <a:cxnLst/>
          <a:rect l="0" t="0" r="0" b="0"/>
          <a:pathLst>
            <a:path>
              <a:moveTo>
                <a:pt x="47018" y="0"/>
              </a:moveTo>
              <a:lnTo>
                <a:pt x="45720" y="178290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4DF578B-8140-4C70-A47B-45E6DD0C4CD5}">
      <dsp:nvSpPr>
        <dsp:cNvPr id="0" name=""/>
        <dsp:cNvSpPr/>
      </dsp:nvSpPr>
      <dsp:spPr>
        <a:xfrm>
          <a:off x="3610194" y="1332540"/>
          <a:ext cx="91440" cy="1292641"/>
        </a:xfrm>
        <a:custGeom>
          <a:avLst/>
          <a:gdLst/>
          <a:ahLst/>
          <a:cxnLst/>
          <a:rect l="0" t="0" r="0" b="0"/>
          <a:pathLst>
            <a:path>
              <a:moveTo>
                <a:pt x="47018" y="0"/>
              </a:moveTo>
              <a:lnTo>
                <a:pt x="45720" y="1292641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B82C5D-6EE2-8F49-A06E-9518D03E7DB8}">
      <dsp:nvSpPr>
        <dsp:cNvPr id="0" name=""/>
        <dsp:cNvSpPr/>
      </dsp:nvSpPr>
      <dsp:spPr>
        <a:xfrm>
          <a:off x="3610194" y="1332540"/>
          <a:ext cx="91440" cy="802377"/>
        </a:xfrm>
        <a:custGeom>
          <a:avLst/>
          <a:gdLst/>
          <a:ahLst/>
          <a:cxnLst/>
          <a:rect l="0" t="0" r="0" b="0"/>
          <a:pathLst>
            <a:path>
              <a:moveTo>
                <a:pt x="47018" y="0"/>
              </a:moveTo>
              <a:lnTo>
                <a:pt x="45720" y="80237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C94E0B-3271-4C0C-9C18-6497209E67EB}">
      <dsp:nvSpPr>
        <dsp:cNvPr id="0" name=""/>
        <dsp:cNvSpPr/>
      </dsp:nvSpPr>
      <dsp:spPr>
        <a:xfrm>
          <a:off x="3610194" y="1332540"/>
          <a:ext cx="91440" cy="312114"/>
        </a:xfrm>
        <a:custGeom>
          <a:avLst/>
          <a:gdLst/>
          <a:ahLst/>
          <a:cxnLst/>
          <a:rect l="0" t="0" r="0" b="0"/>
          <a:pathLst>
            <a:path>
              <a:moveTo>
                <a:pt x="47018" y="0"/>
              </a:moveTo>
              <a:lnTo>
                <a:pt x="45720" y="31211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76CA3E-263A-497E-97F2-2323787885E9}">
      <dsp:nvSpPr>
        <dsp:cNvPr id="0" name=""/>
        <dsp:cNvSpPr/>
      </dsp:nvSpPr>
      <dsp:spPr>
        <a:xfrm>
          <a:off x="3933416" y="836756"/>
          <a:ext cx="1148403" cy="150528"/>
        </a:xfrm>
        <a:custGeom>
          <a:avLst/>
          <a:gdLst/>
          <a:ahLst/>
          <a:cxnLst/>
          <a:rect l="0" t="0" r="0" b="0"/>
          <a:pathLst>
            <a:path>
              <a:moveTo>
                <a:pt x="1148403" y="0"/>
              </a:moveTo>
              <a:lnTo>
                <a:pt x="1148403" y="78024"/>
              </a:lnTo>
              <a:lnTo>
                <a:pt x="0" y="78024"/>
              </a:lnTo>
              <a:lnTo>
                <a:pt x="0" y="15052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9D9ADB-DC10-4255-AB84-9C8A7A7365CC}">
      <dsp:nvSpPr>
        <dsp:cNvPr id="0" name=""/>
        <dsp:cNvSpPr/>
      </dsp:nvSpPr>
      <dsp:spPr>
        <a:xfrm>
          <a:off x="4387856" y="1327019"/>
          <a:ext cx="103576" cy="27689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68951"/>
              </a:lnTo>
              <a:lnTo>
                <a:pt x="103576" y="2768951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B7E8DF-0F2A-4D38-99D3-CBF014196283}">
      <dsp:nvSpPr>
        <dsp:cNvPr id="0" name=""/>
        <dsp:cNvSpPr/>
      </dsp:nvSpPr>
      <dsp:spPr>
        <a:xfrm>
          <a:off x="4387856" y="1327019"/>
          <a:ext cx="103576" cy="22786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78688"/>
              </a:lnTo>
              <a:lnTo>
                <a:pt x="103576" y="227868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4D4675-2153-4E01-8FFE-21FC18569BA6}">
      <dsp:nvSpPr>
        <dsp:cNvPr id="0" name=""/>
        <dsp:cNvSpPr/>
      </dsp:nvSpPr>
      <dsp:spPr>
        <a:xfrm>
          <a:off x="4387856" y="1327019"/>
          <a:ext cx="103576" cy="17884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88424"/>
              </a:lnTo>
              <a:lnTo>
                <a:pt x="103576" y="178842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8C52812-8BDF-4B4A-A3E8-076C1A1D7C28}">
      <dsp:nvSpPr>
        <dsp:cNvPr id="0" name=""/>
        <dsp:cNvSpPr/>
      </dsp:nvSpPr>
      <dsp:spPr>
        <a:xfrm>
          <a:off x="4387856" y="1327019"/>
          <a:ext cx="103576" cy="12981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98161"/>
              </a:lnTo>
              <a:lnTo>
                <a:pt x="103576" y="1298161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F692BA-1801-41B9-B4C8-B050C6A176DA}">
      <dsp:nvSpPr>
        <dsp:cNvPr id="0" name=""/>
        <dsp:cNvSpPr/>
      </dsp:nvSpPr>
      <dsp:spPr>
        <a:xfrm>
          <a:off x="4387856" y="1327019"/>
          <a:ext cx="103576" cy="8078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07898"/>
              </a:lnTo>
              <a:lnTo>
                <a:pt x="103576" y="80789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477AD3-DE5B-453F-9DF2-5321BE448555}">
      <dsp:nvSpPr>
        <dsp:cNvPr id="0" name=""/>
        <dsp:cNvSpPr/>
      </dsp:nvSpPr>
      <dsp:spPr>
        <a:xfrm>
          <a:off x="4387856" y="1327019"/>
          <a:ext cx="103576" cy="3176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7635"/>
              </a:lnTo>
              <a:lnTo>
                <a:pt x="103576" y="31763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AF9385-56EF-48FC-9CC9-4EAF5BF2CE3E}">
      <dsp:nvSpPr>
        <dsp:cNvPr id="0" name=""/>
        <dsp:cNvSpPr/>
      </dsp:nvSpPr>
      <dsp:spPr>
        <a:xfrm>
          <a:off x="4664061" y="836756"/>
          <a:ext cx="417759" cy="145007"/>
        </a:xfrm>
        <a:custGeom>
          <a:avLst/>
          <a:gdLst/>
          <a:ahLst/>
          <a:cxnLst/>
          <a:rect l="0" t="0" r="0" b="0"/>
          <a:pathLst>
            <a:path>
              <a:moveTo>
                <a:pt x="417759" y="0"/>
              </a:moveTo>
              <a:lnTo>
                <a:pt x="417759" y="72503"/>
              </a:lnTo>
              <a:lnTo>
                <a:pt x="0" y="72503"/>
              </a:lnTo>
              <a:lnTo>
                <a:pt x="0" y="14500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70878AF-14AE-4D1B-9AC3-384D32BDE706}">
      <dsp:nvSpPr>
        <dsp:cNvPr id="0" name=""/>
        <dsp:cNvSpPr/>
      </dsp:nvSpPr>
      <dsp:spPr>
        <a:xfrm>
          <a:off x="5223375" y="1327019"/>
          <a:ext cx="103576" cy="27689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68951"/>
              </a:lnTo>
              <a:lnTo>
                <a:pt x="103576" y="2768951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505013-B72D-486A-A374-D4FC340AD02E}">
      <dsp:nvSpPr>
        <dsp:cNvPr id="0" name=""/>
        <dsp:cNvSpPr/>
      </dsp:nvSpPr>
      <dsp:spPr>
        <a:xfrm>
          <a:off x="5223375" y="1327019"/>
          <a:ext cx="103576" cy="22786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78688"/>
              </a:lnTo>
              <a:lnTo>
                <a:pt x="103576" y="227868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8057C6-2514-4828-98C9-BC44AA216EBB}">
      <dsp:nvSpPr>
        <dsp:cNvPr id="0" name=""/>
        <dsp:cNvSpPr/>
      </dsp:nvSpPr>
      <dsp:spPr>
        <a:xfrm>
          <a:off x="5223375" y="1327019"/>
          <a:ext cx="103576" cy="17884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88424"/>
              </a:lnTo>
              <a:lnTo>
                <a:pt x="103576" y="178842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C890EA-97A5-4142-A080-A059F21B78E5}">
      <dsp:nvSpPr>
        <dsp:cNvPr id="0" name=""/>
        <dsp:cNvSpPr/>
      </dsp:nvSpPr>
      <dsp:spPr>
        <a:xfrm>
          <a:off x="5223375" y="1327019"/>
          <a:ext cx="103576" cy="12981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98161"/>
              </a:lnTo>
              <a:lnTo>
                <a:pt x="103576" y="1298161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BF72F5-482A-4733-93C8-C608C4314236}">
      <dsp:nvSpPr>
        <dsp:cNvPr id="0" name=""/>
        <dsp:cNvSpPr/>
      </dsp:nvSpPr>
      <dsp:spPr>
        <a:xfrm>
          <a:off x="5223375" y="1327019"/>
          <a:ext cx="103576" cy="8078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07898"/>
              </a:lnTo>
              <a:lnTo>
                <a:pt x="103576" y="80789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0BFB88-646B-4803-84EC-D60E601F4076}">
      <dsp:nvSpPr>
        <dsp:cNvPr id="0" name=""/>
        <dsp:cNvSpPr/>
      </dsp:nvSpPr>
      <dsp:spPr>
        <a:xfrm>
          <a:off x="5223375" y="1327019"/>
          <a:ext cx="103576" cy="3176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7635"/>
              </a:lnTo>
              <a:lnTo>
                <a:pt x="103576" y="31763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C43E60-7B97-4705-AF14-3B1F3F6577FD}">
      <dsp:nvSpPr>
        <dsp:cNvPr id="0" name=""/>
        <dsp:cNvSpPr/>
      </dsp:nvSpPr>
      <dsp:spPr>
        <a:xfrm>
          <a:off x="5081820" y="836756"/>
          <a:ext cx="417759" cy="1450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2503"/>
              </a:lnTo>
              <a:lnTo>
                <a:pt x="417759" y="72503"/>
              </a:lnTo>
              <a:lnTo>
                <a:pt x="417759" y="14500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06377D-908F-479F-A6AE-85FDE73FB415}">
      <dsp:nvSpPr>
        <dsp:cNvPr id="0" name=""/>
        <dsp:cNvSpPr/>
      </dsp:nvSpPr>
      <dsp:spPr>
        <a:xfrm>
          <a:off x="6116633" y="1335247"/>
          <a:ext cx="91440" cy="79967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799671"/>
              </a:lnTo>
              <a:lnTo>
                <a:pt x="45837" y="799671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6F5A43-9805-4D17-B691-313C386DB478}">
      <dsp:nvSpPr>
        <dsp:cNvPr id="0" name=""/>
        <dsp:cNvSpPr/>
      </dsp:nvSpPr>
      <dsp:spPr>
        <a:xfrm>
          <a:off x="6116633" y="1335247"/>
          <a:ext cx="91440" cy="30940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09407"/>
              </a:lnTo>
              <a:lnTo>
                <a:pt x="45837" y="30940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51AEC0-5C26-4A36-BCE9-8DA5988ED543}">
      <dsp:nvSpPr>
        <dsp:cNvPr id="0" name=""/>
        <dsp:cNvSpPr/>
      </dsp:nvSpPr>
      <dsp:spPr>
        <a:xfrm>
          <a:off x="5081820" y="836756"/>
          <a:ext cx="1356737" cy="1532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0731"/>
              </a:lnTo>
              <a:lnTo>
                <a:pt x="1356737" y="80731"/>
              </a:lnTo>
              <a:lnTo>
                <a:pt x="1356737" y="15323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D6F4F93-E000-D740-8369-2F41DFC3D5A4}">
      <dsp:nvSpPr>
        <dsp:cNvPr id="0" name=""/>
        <dsp:cNvSpPr/>
      </dsp:nvSpPr>
      <dsp:spPr>
        <a:xfrm>
          <a:off x="3533348" y="346493"/>
          <a:ext cx="1548472" cy="1450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2503"/>
              </a:lnTo>
              <a:lnTo>
                <a:pt x="1548472" y="72503"/>
              </a:lnTo>
              <a:lnTo>
                <a:pt x="1548472" y="14500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1F62E98-06B8-B446-B0E0-46B21BD97664}">
      <dsp:nvSpPr>
        <dsp:cNvPr id="0" name=""/>
        <dsp:cNvSpPr/>
      </dsp:nvSpPr>
      <dsp:spPr>
        <a:xfrm>
          <a:off x="3533348" y="346493"/>
          <a:ext cx="2383991" cy="1450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2503"/>
              </a:lnTo>
              <a:lnTo>
                <a:pt x="2383991" y="72503"/>
              </a:lnTo>
              <a:lnTo>
                <a:pt x="2383991" y="14500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08E470-1FFF-4143-B37B-1B4851709AA5}">
      <dsp:nvSpPr>
        <dsp:cNvPr id="0" name=""/>
        <dsp:cNvSpPr/>
      </dsp:nvSpPr>
      <dsp:spPr>
        <a:xfrm>
          <a:off x="3188092" y="1237"/>
          <a:ext cx="690511" cy="34525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/>
            <a:t>Board of Directors </a:t>
          </a:r>
        </a:p>
      </dsp:txBody>
      <dsp:txXfrm>
        <a:off x="3188092" y="1237"/>
        <a:ext cx="690511" cy="345255"/>
      </dsp:txXfrm>
    </dsp:sp>
    <dsp:sp modelId="{3242E783-28EC-204F-823E-C34E575B1F1F}">
      <dsp:nvSpPr>
        <dsp:cNvPr id="0" name=""/>
        <dsp:cNvSpPr/>
      </dsp:nvSpPr>
      <dsp:spPr>
        <a:xfrm>
          <a:off x="5572083" y="491500"/>
          <a:ext cx="690511" cy="34525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>
              <a:latin typeface="Calibri Light" panose="020F0302020204030204"/>
            </a:rPr>
            <a:t>Chairman</a:t>
          </a:r>
          <a:endParaRPr lang="en-US" sz="800" kern="1200" dirty="0"/>
        </a:p>
      </dsp:txBody>
      <dsp:txXfrm>
        <a:off x="5572083" y="491500"/>
        <a:ext cx="690511" cy="345255"/>
      </dsp:txXfrm>
    </dsp:sp>
    <dsp:sp modelId="{39FA4E03-A011-9947-9522-A4A7E0506714}">
      <dsp:nvSpPr>
        <dsp:cNvPr id="0" name=""/>
        <dsp:cNvSpPr/>
      </dsp:nvSpPr>
      <dsp:spPr>
        <a:xfrm>
          <a:off x="4736564" y="491500"/>
          <a:ext cx="690511" cy="34525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>
              <a:latin typeface="Calibri Light" panose="020F0302020204030204"/>
            </a:rPr>
            <a:t>CEO</a:t>
          </a:r>
          <a:endParaRPr lang="en-US" sz="800" kern="1200" dirty="0"/>
        </a:p>
      </dsp:txBody>
      <dsp:txXfrm>
        <a:off x="4736564" y="491500"/>
        <a:ext cx="690511" cy="345255"/>
      </dsp:txXfrm>
    </dsp:sp>
    <dsp:sp modelId="{2775D36F-6F42-45C9-B8BD-892D204BDE1D}">
      <dsp:nvSpPr>
        <dsp:cNvPr id="0" name=""/>
        <dsp:cNvSpPr/>
      </dsp:nvSpPr>
      <dsp:spPr>
        <a:xfrm>
          <a:off x="6093302" y="989991"/>
          <a:ext cx="690511" cy="34525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>
              <a:latin typeface="Calibri Light" panose="020F0302020204030204"/>
            </a:rPr>
            <a:t>General Counsel </a:t>
          </a:r>
          <a:endParaRPr lang="en-US" sz="800" kern="1200" dirty="0"/>
        </a:p>
      </dsp:txBody>
      <dsp:txXfrm>
        <a:off x="6093302" y="989991"/>
        <a:ext cx="690511" cy="345255"/>
      </dsp:txXfrm>
    </dsp:sp>
    <dsp:sp modelId="{36BBB0F1-8715-4997-957B-7D6284E70E04}">
      <dsp:nvSpPr>
        <dsp:cNvPr id="0" name=""/>
        <dsp:cNvSpPr/>
      </dsp:nvSpPr>
      <dsp:spPr>
        <a:xfrm>
          <a:off x="6162471" y="1472027"/>
          <a:ext cx="690511" cy="34525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>
              <a:latin typeface="Calibri Light" panose="020F0302020204030204"/>
            </a:rPr>
            <a:t>NA Contract 2</a:t>
          </a:r>
        </a:p>
      </dsp:txBody>
      <dsp:txXfrm>
        <a:off x="6162471" y="1472027"/>
        <a:ext cx="690511" cy="345255"/>
      </dsp:txXfrm>
    </dsp:sp>
    <dsp:sp modelId="{1B9F7E18-D3F7-4990-81D5-58D17E070A81}">
      <dsp:nvSpPr>
        <dsp:cNvPr id="0" name=""/>
        <dsp:cNvSpPr/>
      </dsp:nvSpPr>
      <dsp:spPr>
        <a:xfrm>
          <a:off x="6162471" y="1962290"/>
          <a:ext cx="690511" cy="34525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>
              <a:latin typeface="Calibri Light" panose="020F0302020204030204"/>
            </a:rPr>
            <a:t>EMEA Contract 1</a:t>
          </a:r>
        </a:p>
      </dsp:txBody>
      <dsp:txXfrm>
        <a:off x="6162471" y="1962290"/>
        <a:ext cx="690511" cy="345255"/>
      </dsp:txXfrm>
    </dsp:sp>
    <dsp:sp modelId="{111ECCE2-A32F-469C-9270-053F35732BB6}">
      <dsp:nvSpPr>
        <dsp:cNvPr id="0" name=""/>
        <dsp:cNvSpPr/>
      </dsp:nvSpPr>
      <dsp:spPr>
        <a:xfrm>
          <a:off x="5154324" y="981764"/>
          <a:ext cx="690511" cy="34525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>
              <a:latin typeface="Calibri Light" panose="020F0302020204030204"/>
            </a:rPr>
            <a:t>CTO</a:t>
          </a:r>
        </a:p>
      </dsp:txBody>
      <dsp:txXfrm>
        <a:off x="5154324" y="981764"/>
        <a:ext cx="690511" cy="345255"/>
      </dsp:txXfrm>
    </dsp:sp>
    <dsp:sp modelId="{C5F68103-5042-48BF-B113-F4C9EC7886AD}">
      <dsp:nvSpPr>
        <dsp:cNvPr id="0" name=""/>
        <dsp:cNvSpPr/>
      </dsp:nvSpPr>
      <dsp:spPr>
        <a:xfrm>
          <a:off x="5326952" y="1472027"/>
          <a:ext cx="690511" cy="34525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>
              <a:latin typeface="Calibri Light" panose="020F0302020204030204"/>
            </a:rPr>
            <a:t>SW Development 16</a:t>
          </a:r>
        </a:p>
      </dsp:txBody>
      <dsp:txXfrm>
        <a:off x="5326952" y="1472027"/>
        <a:ext cx="690511" cy="345255"/>
      </dsp:txXfrm>
    </dsp:sp>
    <dsp:sp modelId="{837A063D-45B8-4B55-B973-D8D87C2D8696}">
      <dsp:nvSpPr>
        <dsp:cNvPr id="0" name=""/>
        <dsp:cNvSpPr/>
      </dsp:nvSpPr>
      <dsp:spPr>
        <a:xfrm>
          <a:off x="5326952" y="1962290"/>
          <a:ext cx="690511" cy="34525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>
              <a:latin typeface="Calibri Light" panose="020F0302020204030204"/>
            </a:rPr>
            <a:t>Data Science 4</a:t>
          </a:r>
        </a:p>
      </dsp:txBody>
      <dsp:txXfrm>
        <a:off x="5326952" y="1962290"/>
        <a:ext cx="690511" cy="345255"/>
      </dsp:txXfrm>
    </dsp:sp>
    <dsp:sp modelId="{60DDFC05-DD27-4125-B28E-AE54350C9FA4}">
      <dsp:nvSpPr>
        <dsp:cNvPr id="0" name=""/>
        <dsp:cNvSpPr/>
      </dsp:nvSpPr>
      <dsp:spPr>
        <a:xfrm>
          <a:off x="5326952" y="2452553"/>
          <a:ext cx="690511" cy="34525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>
              <a:latin typeface="Calibri Light" panose="020F0302020204030204"/>
            </a:rPr>
            <a:t>Infrastructure 5</a:t>
          </a:r>
        </a:p>
      </dsp:txBody>
      <dsp:txXfrm>
        <a:off x="5326952" y="2452553"/>
        <a:ext cx="690511" cy="345255"/>
      </dsp:txXfrm>
    </dsp:sp>
    <dsp:sp modelId="{877DEC64-EF39-4511-B41E-338C9C9A0872}">
      <dsp:nvSpPr>
        <dsp:cNvPr id="0" name=""/>
        <dsp:cNvSpPr/>
      </dsp:nvSpPr>
      <dsp:spPr>
        <a:xfrm>
          <a:off x="5326952" y="2942817"/>
          <a:ext cx="690511" cy="34525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>
              <a:latin typeface="Calibri Light" panose="020F0302020204030204"/>
            </a:rPr>
            <a:t>24/7 Support 10-15</a:t>
          </a:r>
        </a:p>
      </dsp:txBody>
      <dsp:txXfrm>
        <a:off x="5326952" y="2942817"/>
        <a:ext cx="690511" cy="345255"/>
      </dsp:txXfrm>
    </dsp:sp>
    <dsp:sp modelId="{D673D7FA-DB84-4C70-9A8E-627AB20240B8}">
      <dsp:nvSpPr>
        <dsp:cNvPr id="0" name=""/>
        <dsp:cNvSpPr/>
      </dsp:nvSpPr>
      <dsp:spPr>
        <a:xfrm>
          <a:off x="5326952" y="3433080"/>
          <a:ext cx="690511" cy="34525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>
              <a:latin typeface="Calibri Light" panose="020F0302020204030204"/>
            </a:rPr>
            <a:t>Tech Pre-Sales 7-10</a:t>
          </a:r>
        </a:p>
      </dsp:txBody>
      <dsp:txXfrm>
        <a:off x="5326952" y="3433080"/>
        <a:ext cx="690511" cy="345255"/>
      </dsp:txXfrm>
    </dsp:sp>
    <dsp:sp modelId="{59B7CD7F-9826-4B0B-880B-D1D91671E460}">
      <dsp:nvSpPr>
        <dsp:cNvPr id="0" name=""/>
        <dsp:cNvSpPr/>
      </dsp:nvSpPr>
      <dsp:spPr>
        <a:xfrm>
          <a:off x="5326952" y="3923343"/>
          <a:ext cx="690511" cy="34525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>
              <a:latin typeface="Calibri Light" panose="020F0302020204030204"/>
            </a:rPr>
            <a:t>Cloud Services 2</a:t>
          </a:r>
        </a:p>
      </dsp:txBody>
      <dsp:txXfrm>
        <a:off x="5326952" y="3923343"/>
        <a:ext cx="690511" cy="345255"/>
      </dsp:txXfrm>
    </dsp:sp>
    <dsp:sp modelId="{52DC4D14-2065-47B3-BDEC-A950483A160A}">
      <dsp:nvSpPr>
        <dsp:cNvPr id="0" name=""/>
        <dsp:cNvSpPr/>
      </dsp:nvSpPr>
      <dsp:spPr>
        <a:xfrm>
          <a:off x="4318805" y="981764"/>
          <a:ext cx="690511" cy="34525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>
              <a:latin typeface="Calibri Light" panose="020F0302020204030204"/>
            </a:rPr>
            <a:t>COO</a:t>
          </a:r>
        </a:p>
      </dsp:txBody>
      <dsp:txXfrm>
        <a:off x="4318805" y="981764"/>
        <a:ext cx="690511" cy="345255"/>
      </dsp:txXfrm>
    </dsp:sp>
    <dsp:sp modelId="{5A753428-BC8E-4489-A1E5-E4ECA1B0F2D9}">
      <dsp:nvSpPr>
        <dsp:cNvPr id="0" name=""/>
        <dsp:cNvSpPr/>
      </dsp:nvSpPr>
      <dsp:spPr>
        <a:xfrm>
          <a:off x="4491433" y="1472027"/>
          <a:ext cx="690511" cy="34525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>
              <a:latin typeface="Calibri Light" panose="020F0302020204030204"/>
            </a:rPr>
            <a:t>Corporate Bus Dev 1</a:t>
          </a:r>
        </a:p>
      </dsp:txBody>
      <dsp:txXfrm>
        <a:off x="4491433" y="1472027"/>
        <a:ext cx="690511" cy="345255"/>
      </dsp:txXfrm>
    </dsp:sp>
    <dsp:sp modelId="{AB6C91EA-2F1F-48E6-B81A-5BA6DEE182C9}">
      <dsp:nvSpPr>
        <dsp:cNvPr id="0" name=""/>
        <dsp:cNvSpPr/>
      </dsp:nvSpPr>
      <dsp:spPr>
        <a:xfrm>
          <a:off x="4491433" y="1962290"/>
          <a:ext cx="690511" cy="34525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>
              <a:latin typeface="Calibri Light" panose="020F0302020204030204"/>
            </a:rPr>
            <a:t>Business Strategy &amp; Planning 2</a:t>
          </a:r>
        </a:p>
      </dsp:txBody>
      <dsp:txXfrm>
        <a:off x="4491433" y="1962290"/>
        <a:ext cx="690511" cy="345255"/>
      </dsp:txXfrm>
    </dsp:sp>
    <dsp:sp modelId="{18C4548E-83FC-4AC5-BCE6-9C4A096ED51D}">
      <dsp:nvSpPr>
        <dsp:cNvPr id="0" name=""/>
        <dsp:cNvSpPr/>
      </dsp:nvSpPr>
      <dsp:spPr>
        <a:xfrm>
          <a:off x="4491433" y="2452553"/>
          <a:ext cx="690511" cy="34525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>
              <a:latin typeface="Calibri Light" panose="020F0302020204030204"/>
            </a:rPr>
            <a:t>Business Operations 2</a:t>
          </a:r>
          <a:endParaRPr lang="en-US" sz="800" kern="1200" dirty="0"/>
        </a:p>
      </dsp:txBody>
      <dsp:txXfrm>
        <a:off x="4491433" y="2452553"/>
        <a:ext cx="690511" cy="345255"/>
      </dsp:txXfrm>
    </dsp:sp>
    <dsp:sp modelId="{62A53262-1F0A-4953-8A86-7442EF19C289}">
      <dsp:nvSpPr>
        <dsp:cNvPr id="0" name=""/>
        <dsp:cNvSpPr/>
      </dsp:nvSpPr>
      <dsp:spPr>
        <a:xfrm>
          <a:off x="4491433" y="2942817"/>
          <a:ext cx="690511" cy="34525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>
              <a:latin typeface="Calibri Light" panose="020F0302020204030204"/>
            </a:rPr>
            <a:t>Contract Strategy 1</a:t>
          </a:r>
        </a:p>
      </dsp:txBody>
      <dsp:txXfrm>
        <a:off x="4491433" y="2942817"/>
        <a:ext cx="690511" cy="345255"/>
      </dsp:txXfrm>
    </dsp:sp>
    <dsp:sp modelId="{54CF1984-EDE0-4726-A70A-A080B8DBB6C1}">
      <dsp:nvSpPr>
        <dsp:cNvPr id="0" name=""/>
        <dsp:cNvSpPr/>
      </dsp:nvSpPr>
      <dsp:spPr>
        <a:xfrm>
          <a:off x="4491433" y="3433080"/>
          <a:ext cx="690511" cy="34525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/>
            <a:t>HR</a:t>
          </a:r>
          <a:r>
            <a:rPr lang="en-US" sz="800" kern="1200" dirty="0">
              <a:latin typeface="Calibri Light" panose="020F0302020204030204"/>
            </a:rPr>
            <a:t> / Recruitment 3</a:t>
          </a:r>
          <a:endParaRPr lang="en-US" sz="800" kern="1200" dirty="0"/>
        </a:p>
      </dsp:txBody>
      <dsp:txXfrm>
        <a:off x="4491433" y="3433080"/>
        <a:ext cx="690511" cy="345255"/>
      </dsp:txXfrm>
    </dsp:sp>
    <dsp:sp modelId="{D617EEF8-68C5-496B-AF68-BA686D3E2BC0}">
      <dsp:nvSpPr>
        <dsp:cNvPr id="0" name=""/>
        <dsp:cNvSpPr/>
      </dsp:nvSpPr>
      <dsp:spPr>
        <a:xfrm>
          <a:off x="4491433" y="3923343"/>
          <a:ext cx="690511" cy="34525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>
              <a:latin typeface="Calibri Light" panose="020F0302020204030204"/>
            </a:rPr>
            <a:t>EMEA / ROW Head 1</a:t>
          </a:r>
        </a:p>
      </dsp:txBody>
      <dsp:txXfrm>
        <a:off x="4491433" y="3923343"/>
        <a:ext cx="690511" cy="345255"/>
      </dsp:txXfrm>
    </dsp:sp>
    <dsp:sp modelId="{3A4CA694-3D23-46C2-9779-8D2D9FCCB65D}">
      <dsp:nvSpPr>
        <dsp:cNvPr id="0" name=""/>
        <dsp:cNvSpPr/>
      </dsp:nvSpPr>
      <dsp:spPr>
        <a:xfrm>
          <a:off x="3588161" y="987284"/>
          <a:ext cx="690511" cy="34525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>
              <a:latin typeface="Calibri Light" panose="020F0302020204030204"/>
            </a:rPr>
            <a:t>CFO</a:t>
          </a:r>
        </a:p>
      </dsp:txBody>
      <dsp:txXfrm>
        <a:off x="3588161" y="987284"/>
        <a:ext cx="690511" cy="345255"/>
      </dsp:txXfrm>
    </dsp:sp>
    <dsp:sp modelId="{8F6D3848-96B2-4D2E-BA1A-1FFE108A9887}">
      <dsp:nvSpPr>
        <dsp:cNvPr id="0" name=""/>
        <dsp:cNvSpPr/>
      </dsp:nvSpPr>
      <dsp:spPr>
        <a:xfrm>
          <a:off x="3655914" y="1472027"/>
          <a:ext cx="690511" cy="34525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>
              <a:latin typeface="Calibri Light" panose="020F0302020204030204"/>
            </a:rPr>
            <a:t>SVP Finance 1</a:t>
          </a:r>
        </a:p>
      </dsp:txBody>
      <dsp:txXfrm>
        <a:off x="3655914" y="1472027"/>
        <a:ext cx="690511" cy="345255"/>
      </dsp:txXfrm>
    </dsp:sp>
    <dsp:sp modelId="{5BCE533F-BAA1-8240-8709-B590170395BD}">
      <dsp:nvSpPr>
        <dsp:cNvPr id="0" name=""/>
        <dsp:cNvSpPr/>
      </dsp:nvSpPr>
      <dsp:spPr>
        <a:xfrm>
          <a:off x="3655914" y="1962290"/>
          <a:ext cx="690511" cy="34525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>
              <a:latin typeface="Calibri Light" panose="020F0302020204030204"/>
            </a:rPr>
            <a:t>Rev Rec 1</a:t>
          </a:r>
        </a:p>
      </dsp:txBody>
      <dsp:txXfrm>
        <a:off x="3655914" y="1962290"/>
        <a:ext cx="690511" cy="345255"/>
      </dsp:txXfrm>
    </dsp:sp>
    <dsp:sp modelId="{9FE8DF66-BF67-4CD2-9033-8C077C4066AC}">
      <dsp:nvSpPr>
        <dsp:cNvPr id="0" name=""/>
        <dsp:cNvSpPr/>
      </dsp:nvSpPr>
      <dsp:spPr>
        <a:xfrm>
          <a:off x="3655914" y="2452553"/>
          <a:ext cx="690511" cy="34525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>
              <a:latin typeface="Calibri Light" panose="020F0302020204030204"/>
            </a:rPr>
            <a:t>Controller 1</a:t>
          </a:r>
        </a:p>
      </dsp:txBody>
      <dsp:txXfrm>
        <a:off x="3655914" y="2452553"/>
        <a:ext cx="690511" cy="345255"/>
      </dsp:txXfrm>
    </dsp:sp>
    <dsp:sp modelId="{7032AE6B-568F-4CD9-819A-212C3B54B2F4}">
      <dsp:nvSpPr>
        <dsp:cNvPr id="0" name=""/>
        <dsp:cNvSpPr/>
      </dsp:nvSpPr>
      <dsp:spPr>
        <a:xfrm>
          <a:off x="3655914" y="2942817"/>
          <a:ext cx="690511" cy="34525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>
              <a:latin typeface="Calibri Light" panose="020F0302020204030204"/>
            </a:rPr>
            <a:t>IR 1</a:t>
          </a:r>
        </a:p>
      </dsp:txBody>
      <dsp:txXfrm>
        <a:off x="3655914" y="2942817"/>
        <a:ext cx="690511" cy="345255"/>
      </dsp:txXfrm>
    </dsp:sp>
    <dsp:sp modelId="{9F24D5D1-97A7-4316-992E-2BB065D5DFD9}">
      <dsp:nvSpPr>
        <dsp:cNvPr id="0" name=""/>
        <dsp:cNvSpPr/>
      </dsp:nvSpPr>
      <dsp:spPr>
        <a:xfrm>
          <a:off x="2475139" y="491500"/>
          <a:ext cx="690511" cy="34525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>
              <a:latin typeface="Calibri Light" panose="020F0302020204030204"/>
            </a:rPr>
            <a:t>CRO</a:t>
          </a:r>
        </a:p>
      </dsp:txBody>
      <dsp:txXfrm>
        <a:off x="2475139" y="491500"/>
        <a:ext cx="690511" cy="345255"/>
      </dsp:txXfrm>
    </dsp:sp>
    <dsp:sp modelId="{15865ACD-BB38-4B1B-9EBE-C6D1791D994C}">
      <dsp:nvSpPr>
        <dsp:cNvPr id="0" name=""/>
        <dsp:cNvSpPr/>
      </dsp:nvSpPr>
      <dsp:spPr>
        <a:xfrm>
          <a:off x="2647767" y="981764"/>
          <a:ext cx="690511" cy="34525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>
              <a:latin typeface="Calibri Light" panose="020F0302020204030204"/>
            </a:rPr>
            <a:t>GTM Revenue Plan </a:t>
          </a:r>
        </a:p>
      </dsp:txBody>
      <dsp:txXfrm>
        <a:off x="2647767" y="981764"/>
        <a:ext cx="690511" cy="345255"/>
      </dsp:txXfrm>
    </dsp:sp>
    <dsp:sp modelId="{802FD763-666E-4359-8864-5DABF8B25374}">
      <dsp:nvSpPr>
        <dsp:cNvPr id="0" name=""/>
        <dsp:cNvSpPr/>
      </dsp:nvSpPr>
      <dsp:spPr>
        <a:xfrm>
          <a:off x="2647767" y="1472027"/>
          <a:ext cx="690511" cy="34525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>
              <a:latin typeface="Calibri Light" panose="020F0302020204030204"/>
            </a:rPr>
            <a:t>Direct Sales NA 10-15</a:t>
          </a:r>
          <a:endParaRPr lang="en-US" sz="800" kern="1200" dirty="0"/>
        </a:p>
      </dsp:txBody>
      <dsp:txXfrm>
        <a:off x="2647767" y="1472027"/>
        <a:ext cx="690511" cy="345255"/>
      </dsp:txXfrm>
    </dsp:sp>
    <dsp:sp modelId="{545D574A-D67B-42DA-A9A0-FF1E261600C8}">
      <dsp:nvSpPr>
        <dsp:cNvPr id="0" name=""/>
        <dsp:cNvSpPr/>
      </dsp:nvSpPr>
      <dsp:spPr>
        <a:xfrm>
          <a:off x="2647767" y="1962290"/>
          <a:ext cx="690511" cy="34525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>
              <a:latin typeface="Calibri Light" panose="020F0302020204030204"/>
            </a:rPr>
            <a:t>Direct Sales ROW 6</a:t>
          </a:r>
        </a:p>
      </dsp:txBody>
      <dsp:txXfrm>
        <a:off x="2647767" y="1962290"/>
        <a:ext cx="690511" cy="345255"/>
      </dsp:txXfrm>
    </dsp:sp>
    <dsp:sp modelId="{11E833DB-F0AA-4EF0-AB0A-9D098F327D62}">
      <dsp:nvSpPr>
        <dsp:cNvPr id="0" name=""/>
        <dsp:cNvSpPr/>
      </dsp:nvSpPr>
      <dsp:spPr>
        <a:xfrm>
          <a:off x="2647767" y="2452553"/>
          <a:ext cx="690511" cy="34525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>
              <a:latin typeface="Calibri Light" panose="020F0302020204030204"/>
            </a:rPr>
            <a:t>Partner Sales 5</a:t>
          </a:r>
        </a:p>
      </dsp:txBody>
      <dsp:txXfrm>
        <a:off x="2647767" y="2452553"/>
        <a:ext cx="690511" cy="345255"/>
      </dsp:txXfrm>
    </dsp:sp>
    <dsp:sp modelId="{8493A29A-4766-4D57-9AC1-2B96DFCBFC82}">
      <dsp:nvSpPr>
        <dsp:cNvPr id="0" name=""/>
        <dsp:cNvSpPr/>
      </dsp:nvSpPr>
      <dsp:spPr>
        <a:xfrm>
          <a:off x="2647767" y="2942817"/>
          <a:ext cx="690511" cy="34525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>
              <a:latin typeface="Calibri Light" panose="020F0302020204030204"/>
            </a:rPr>
            <a:t>Bus Dev/ Pipeline 2</a:t>
          </a:r>
          <a:endParaRPr lang="en-US" sz="800" kern="1200" dirty="0"/>
        </a:p>
      </dsp:txBody>
      <dsp:txXfrm>
        <a:off x="2647767" y="2942817"/>
        <a:ext cx="690511" cy="345255"/>
      </dsp:txXfrm>
    </dsp:sp>
    <dsp:sp modelId="{992CF270-9689-46C3-A999-DFE9248DAFC5}">
      <dsp:nvSpPr>
        <dsp:cNvPr id="0" name=""/>
        <dsp:cNvSpPr/>
      </dsp:nvSpPr>
      <dsp:spPr>
        <a:xfrm>
          <a:off x="2647767" y="3433080"/>
          <a:ext cx="690511" cy="34525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>
              <a:latin typeface="Calibri Light" panose="020F0302020204030204"/>
            </a:rPr>
            <a:t>Value Selling 2</a:t>
          </a:r>
        </a:p>
      </dsp:txBody>
      <dsp:txXfrm>
        <a:off x="2647767" y="3433080"/>
        <a:ext cx="690511" cy="345255"/>
      </dsp:txXfrm>
    </dsp:sp>
    <dsp:sp modelId="{4216F9DC-4E80-4034-85C2-6E26B9C39277}">
      <dsp:nvSpPr>
        <dsp:cNvPr id="0" name=""/>
        <dsp:cNvSpPr/>
      </dsp:nvSpPr>
      <dsp:spPr>
        <a:xfrm>
          <a:off x="1639620" y="491500"/>
          <a:ext cx="690511" cy="34525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>
              <a:latin typeface="Calibri Light" panose="020F0302020204030204"/>
            </a:rPr>
            <a:t>CMO</a:t>
          </a:r>
        </a:p>
      </dsp:txBody>
      <dsp:txXfrm>
        <a:off x="1639620" y="491500"/>
        <a:ext cx="690511" cy="345255"/>
      </dsp:txXfrm>
    </dsp:sp>
    <dsp:sp modelId="{29452C99-B523-47E0-9CD2-8E3AC0C48EE3}">
      <dsp:nvSpPr>
        <dsp:cNvPr id="0" name=""/>
        <dsp:cNvSpPr/>
      </dsp:nvSpPr>
      <dsp:spPr>
        <a:xfrm>
          <a:off x="1812248" y="981764"/>
          <a:ext cx="690511" cy="34525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>
              <a:latin typeface="Calibri Light" panose="020F0302020204030204"/>
            </a:rPr>
            <a:t>Brand 1</a:t>
          </a:r>
        </a:p>
      </dsp:txBody>
      <dsp:txXfrm>
        <a:off x="1812248" y="981764"/>
        <a:ext cx="690511" cy="345255"/>
      </dsp:txXfrm>
    </dsp:sp>
    <dsp:sp modelId="{257053E5-34EB-48FD-AB6B-A954BC47FCA3}">
      <dsp:nvSpPr>
        <dsp:cNvPr id="0" name=""/>
        <dsp:cNvSpPr/>
      </dsp:nvSpPr>
      <dsp:spPr>
        <a:xfrm>
          <a:off x="1812248" y="1472027"/>
          <a:ext cx="690511" cy="34525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>
              <a:latin typeface="Calibri Light" panose="020F0302020204030204"/>
            </a:rPr>
            <a:t>PR 1</a:t>
          </a:r>
        </a:p>
      </dsp:txBody>
      <dsp:txXfrm>
        <a:off x="1812248" y="1472027"/>
        <a:ext cx="690511" cy="345255"/>
      </dsp:txXfrm>
    </dsp:sp>
    <dsp:sp modelId="{D5A9F122-E0D9-487B-8A43-702A44442829}">
      <dsp:nvSpPr>
        <dsp:cNvPr id="0" name=""/>
        <dsp:cNvSpPr/>
      </dsp:nvSpPr>
      <dsp:spPr>
        <a:xfrm>
          <a:off x="1812248" y="1962290"/>
          <a:ext cx="690511" cy="34525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>
              <a:latin typeface="Calibri Light" panose="020F0302020204030204"/>
            </a:rPr>
            <a:t>Acct. Based </a:t>
          </a:r>
          <a:r>
            <a:rPr lang="en-US" sz="800" kern="1200" dirty="0" err="1">
              <a:latin typeface="Calibri Light" panose="020F0302020204030204"/>
            </a:rPr>
            <a:t>Mktng</a:t>
          </a:r>
          <a:r>
            <a:rPr lang="en-US" sz="800" kern="1200" dirty="0">
              <a:latin typeface="Calibri Light" panose="020F0302020204030204"/>
            </a:rPr>
            <a:t> 2</a:t>
          </a:r>
        </a:p>
      </dsp:txBody>
      <dsp:txXfrm>
        <a:off x="1812248" y="1962290"/>
        <a:ext cx="690511" cy="345255"/>
      </dsp:txXfrm>
    </dsp:sp>
    <dsp:sp modelId="{ECEE25ED-56A6-4FCB-A0DF-888D49759F80}">
      <dsp:nvSpPr>
        <dsp:cNvPr id="0" name=""/>
        <dsp:cNvSpPr/>
      </dsp:nvSpPr>
      <dsp:spPr>
        <a:xfrm>
          <a:off x="1812248" y="2452553"/>
          <a:ext cx="690511" cy="34525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>
              <a:latin typeface="Calibri Light" panose="020F0302020204030204"/>
            </a:rPr>
            <a:t>Media 1 </a:t>
          </a:r>
        </a:p>
      </dsp:txBody>
      <dsp:txXfrm>
        <a:off x="1812248" y="2452553"/>
        <a:ext cx="690511" cy="345255"/>
      </dsp:txXfrm>
    </dsp:sp>
    <dsp:sp modelId="{D0A16C19-03E7-4374-87D0-80D15A8498AA}">
      <dsp:nvSpPr>
        <dsp:cNvPr id="0" name=""/>
        <dsp:cNvSpPr/>
      </dsp:nvSpPr>
      <dsp:spPr>
        <a:xfrm>
          <a:off x="804101" y="491500"/>
          <a:ext cx="690511" cy="34525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>
              <a:latin typeface="Calibri Light" panose="020F0302020204030204"/>
            </a:rPr>
            <a:t>H/O Customer Success</a:t>
          </a:r>
        </a:p>
      </dsp:txBody>
      <dsp:txXfrm>
        <a:off x="804101" y="491500"/>
        <a:ext cx="690511" cy="345255"/>
      </dsp:txXfrm>
    </dsp:sp>
    <dsp:sp modelId="{5832BD9B-7A20-46D4-8B6B-C92EE71654BB}">
      <dsp:nvSpPr>
        <dsp:cNvPr id="0" name=""/>
        <dsp:cNvSpPr/>
      </dsp:nvSpPr>
      <dsp:spPr>
        <a:xfrm>
          <a:off x="976729" y="981764"/>
          <a:ext cx="690511" cy="34525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>
              <a:latin typeface="Calibri Light" panose="020F0302020204030204"/>
            </a:rPr>
            <a:t>Prof. Services 15</a:t>
          </a:r>
        </a:p>
      </dsp:txBody>
      <dsp:txXfrm>
        <a:off x="976729" y="981764"/>
        <a:ext cx="690511" cy="345255"/>
      </dsp:txXfrm>
    </dsp:sp>
    <dsp:sp modelId="{AD84C990-23B7-4C9A-A1E6-B160DF805F7F}">
      <dsp:nvSpPr>
        <dsp:cNvPr id="0" name=""/>
        <dsp:cNvSpPr/>
      </dsp:nvSpPr>
      <dsp:spPr>
        <a:xfrm>
          <a:off x="976729" y="1472027"/>
          <a:ext cx="690511" cy="34525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>
              <a:latin typeface="Calibri Light" panose="020F0302020204030204"/>
            </a:rPr>
            <a:t>Customer Success </a:t>
          </a:r>
          <a:r>
            <a:rPr lang="en-US" sz="800" kern="1200" dirty="0" err="1">
              <a:latin typeface="Calibri Light" panose="020F0302020204030204"/>
            </a:rPr>
            <a:t>Mgrs</a:t>
          </a:r>
          <a:r>
            <a:rPr lang="en-US" sz="800" kern="1200" dirty="0">
              <a:latin typeface="Calibri Light" panose="020F0302020204030204"/>
            </a:rPr>
            <a:t> 6</a:t>
          </a:r>
        </a:p>
      </dsp:txBody>
      <dsp:txXfrm>
        <a:off x="976729" y="1472027"/>
        <a:ext cx="690511" cy="34525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C880F8-BD2D-A34F-94C9-311DCD399FDA}">
      <dsp:nvSpPr>
        <dsp:cNvPr id="0" name=""/>
        <dsp:cNvSpPr/>
      </dsp:nvSpPr>
      <dsp:spPr>
        <a:xfrm>
          <a:off x="5245017" y="1606585"/>
          <a:ext cx="125367" cy="3844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4459"/>
              </a:lnTo>
              <a:lnTo>
                <a:pt x="125367" y="384459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AA453E-758E-1B47-B998-3A74ED01A850}">
      <dsp:nvSpPr>
        <dsp:cNvPr id="0" name=""/>
        <dsp:cNvSpPr/>
      </dsp:nvSpPr>
      <dsp:spPr>
        <a:xfrm>
          <a:off x="4568034" y="1013180"/>
          <a:ext cx="1011295" cy="1755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7757"/>
              </a:lnTo>
              <a:lnTo>
                <a:pt x="1011295" y="87757"/>
              </a:lnTo>
              <a:lnTo>
                <a:pt x="1011295" y="17551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B1744F-8ECC-C04F-9ACB-D6168A7DA4EF}">
      <dsp:nvSpPr>
        <dsp:cNvPr id="0" name=""/>
        <dsp:cNvSpPr/>
      </dsp:nvSpPr>
      <dsp:spPr>
        <a:xfrm>
          <a:off x="4233721" y="1606585"/>
          <a:ext cx="125367" cy="33514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51483"/>
              </a:lnTo>
              <a:lnTo>
                <a:pt x="125367" y="3351483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22CDE4-7D98-334D-8E2B-3E13965B85BF}">
      <dsp:nvSpPr>
        <dsp:cNvPr id="0" name=""/>
        <dsp:cNvSpPr/>
      </dsp:nvSpPr>
      <dsp:spPr>
        <a:xfrm>
          <a:off x="4233721" y="1606585"/>
          <a:ext cx="125367" cy="27580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58078"/>
              </a:lnTo>
              <a:lnTo>
                <a:pt x="125367" y="275807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A4AC16-CBA9-D440-BB5F-9DD15AF1E994}">
      <dsp:nvSpPr>
        <dsp:cNvPr id="0" name=""/>
        <dsp:cNvSpPr/>
      </dsp:nvSpPr>
      <dsp:spPr>
        <a:xfrm>
          <a:off x="4233721" y="1606585"/>
          <a:ext cx="125367" cy="21646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64673"/>
              </a:lnTo>
              <a:lnTo>
                <a:pt x="125367" y="2164673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6A2A4A-4265-1140-BFEF-24E5F2DEAE3F}">
      <dsp:nvSpPr>
        <dsp:cNvPr id="0" name=""/>
        <dsp:cNvSpPr/>
      </dsp:nvSpPr>
      <dsp:spPr>
        <a:xfrm>
          <a:off x="4233721" y="1606585"/>
          <a:ext cx="125367" cy="15712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71269"/>
              </a:lnTo>
              <a:lnTo>
                <a:pt x="125367" y="1571269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36F80C-9875-064F-BA27-C928AC606A03}">
      <dsp:nvSpPr>
        <dsp:cNvPr id="0" name=""/>
        <dsp:cNvSpPr/>
      </dsp:nvSpPr>
      <dsp:spPr>
        <a:xfrm>
          <a:off x="4233721" y="1606585"/>
          <a:ext cx="125367" cy="9778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77864"/>
              </a:lnTo>
              <a:lnTo>
                <a:pt x="125367" y="97786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858E24-4626-DA45-A3F5-85231D98FA4D}">
      <dsp:nvSpPr>
        <dsp:cNvPr id="0" name=""/>
        <dsp:cNvSpPr/>
      </dsp:nvSpPr>
      <dsp:spPr>
        <a:xfrm>
          <a:off x="4233721" y="1606585"/>
          <a:ext cx="125367" cy="3844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4459"/>
              </a:lnTo>
              <a:lnTo>
                <a:pt x="125367" y="384459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EE2078-8715-BA4D-8A39-D6D624FA1B59}">
      <dsp:nvSpPr>
        <dsp:cNvPr id="0" name=""/>
        <dsp:cNvSpPr/>
      </dsp:nvSpPr>
      <dsp:spPr>
        <a:xfrm>
          <a:off x="4522314" y="1013180"/>
          <a:ext cx="91440" cy="17551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7551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1AD3C1-A8E6-F34A-8F18-95B279C8AAF7}">
      <dsp:nvSpPr>
        <dsp:cNvPr id="0" name=""/>
        <dsp:cNvSpPr/>
      </dsp:nvSpPr>
      <dsp:spPr>
        <a:xfrm>
          <a:off x="3556738" y="1013180"/>
          <a:ext cx="1011295" cy="175514"/>
        </a:xfrm>
        <a:custGeom>
          <a:avLst/>
          <a:gdLst/>
          <a:ahLst/>
          <a:cxnLst/>
          <a:rect l="0" t="0" r="0" b="0"/>
          <a:pathLst>
            <a:path>
              <a:moveTo>
                <a:pt x="1011295" y="0"/>
              </a:moveTo>
              <a:lnTo>
                <a:pt x="1011295" y="87757"/>
              </a:lnTo>
              <a:lnTo>
                <a:pt x="0" y="87757"/>
              </a:lnTo>
              <a:lnTo>
                <a:pt x="0" y="17551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448687-342A-3E4D-93D3-9CCC757C2973}">
      <dsp:nvSpPr>
        <dsp:cNvPr id="0" name=""/>
        <dsp:cNvSpPr/>
      </dsp:nvSpPr>
      <dsp:spPr>
        <a:xfrm>
          <a:off x="2946618" y="419776"/>
          <a:ext cx="1621416" cy="1755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7757"/>
              </a:lnTo>
              <a:lnTo>
                <a:pt x="1621416" y="87757"/>
              </a:lnTo>
              <a:lnTo>
                <a:pt x="1621416" y="17551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58A634-AEEA-2343-9794-9A1A62767BB6}">
      <dsp:nvSpPr>
        <dsp:cNvPr id="0" name=""/>
        <dsp:cNvSpPr/>
      </dsp:nvSpPr>
      <dsp:spPr>
        <a:xfrm>
          <a:off x="2002185" y="1013180"/>
          <a:ext cx="125367" cy="9778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77864"/>
              </a:lnTo>
              <a:lnTo>
                <a:pt x="125367" y="97786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58BE8C-D8D0-FF42-ADE8-7E0688BAFD6D}">
      <dsp:nvSpPr>
        <dsp:cNvPr id="0" name=""/>
        <dsp:cNvSpPr/>
      </dsp:nvSpPr>
      <dsp:spPr>
        <a:xfrm>
          <a:off x="2002185" y="1013180"/>
          <a:ext cx="125367" cy="3844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4459"/>
              </a:lnTo>
              <a:lnTo>
                <a:pt x="125367" y="384459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AD3720-6E0B-D542-B564-1FCA13B3F417}">
      <dsp:nvSpPr>
        <dsp:cNvPr id="0" name=""/>
        <dsp:cNvSpPr/>
      </dsp:nvSpPr>
      <dsp:spPr>
        <a:xfrm>
          <a:off x="2336497" y="419776"/>
          <a:ext cx="610120" cy="175514"/>
        </a:xfrm>
        <a:custGeom>
          <a:avLst/>
          <a:gdLst/>
          <a:ahLst/>
          <a:cxnLst/>
          <a:rect l="0" t="0" r="0" b="0"/>
          <a:pathLst>
            <a:path>
              <a:moveTo>
                <a:pt x="610120" y="0"/>
              </a:moveTo>
              <a:lnTo>
                <a:pt x="610120" y="87757"/>
              </a:lnTo>
              <a:lnTo>
                <a:pt x="0" y="87757"/>
              </a:lnTo>
              <a:lnTo>
                <a:pt x="0" y="17551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B0DDE5-B918-5F42-83FF-FE4332ECE652}">
      <dsp:nvSpPr>
        <dsp:cNvPr id="0" name=""/>
        <dsp:cNvSpPr/>
      </dsp:nvSpPr>
      <dsp:spPr>
        <a:xfrm>
          <a:off x="990889" y="1013180"/>
          <a:ext cx="125367" cy="9778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77864"/>
              </a:lnTo>
              <a:lnTo>
                <a:pt x="125367" y="97786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B035D3-C73A-034D-B928-2C8F300C10FF}">
      <dsp:nvSpPr>
        <dsp:cNvPr id="0" name=""/>
        <dsp:cNvSpPr/>
      </dsp:nvSpPr>
      <dsp:spPr>
        <a:xfrm>
          <a:off x="990889" y="1013180"/>
          <a:ext cx="125367" cy="3844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4459"/>
              </a:lnTo>
              <a:lnTo>
                <a:pt x="125367" y="384459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8E3528-53EE-E944-B4BE-7E045ED3E2C7}">
      <dsp:nvSpPr>
        <dsp:cNvPr id="0" name=""/>
        <dsp:cNvSpPr/>
      </dsp:nvSpPr>
      <dsp:spPr>
        <a:xfrm>
          <a:off x="1325202" y="419776"/>
          <a:ext cx="1621416" cy="175514"/>
        </a:xfrm>
        <a:custGeom>
          <a:avLst/>
          <a:gdLst/>
          <a:ahLst/>
          <a:cxnLst/>
          <a:rect l="0" t="0" r="0" b="0"/>
          <a:pathLst>
            <a:path>
              <a:moveTo>
                <a:pt x="1621416" y="0"/>
              </a:moveTo>
              <a:lnTo>
                <a:pt x="1621416" y="87757"/>
              </a:lnTo>
              <a:lnTo>
                <a:pt x="0" y="87757"/>
              </a:lnTo>
              <a:lnTo>
                <a:pt x="0" y="17551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5C868DB-2A66-2640-8ADF-7BE0CA4F1D91}">
      <dsp:nvSpPr>
        <dsp:cNvPr id="0" name=""/>
        <dsp:cNvSpPr/>
      </dsp:nvSpPr>
      <dsp:spPr>
        <a:xfrm>
          <a:off x="2528727" y="1885"/>
          <a:ext cx="835781" cy="41789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DVH</a:t>
          </a:r>
        </a:p>
      </dsp:txBody>
      <dsp:txXfrm>
        <a:off x="2528727" y="1885"/>
        <a:ext cx="835781" cy="417890"/>
      </dsp:txXfrm>
    </dsp:sp>
    <dsp:sp modelId="{385C1F6B-8F38-FA43-9F04-3290D9F8FD28}">
      <dsp:nvSpPr>
        <dsp:cNvPr id="0" name=""/>
        <dsp:cNvSpPr/>
      </dsp:nvSpPr>
      <dsp:spPr>
        <a:xfrm>
          <a:off x="907311" y="595290"/>
          <a:ext cx="835781" cy="41789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Not For Profit</a:t>
          </a:r>
        </a:p>
      </dsp:txBody>
      <dsp:txXfrm>
        <a:off x="907311" y="595290"/>
        <a:ext cx="835781" cy="417890"/>
      </dsp:txXfrm>
    </dsp:sp>
    <dsp:sp modelId="{48BBCFCA-8945-9440-A472-058CF41D0DBA}">
      <dsp:nvSpPr>
        <dsp:cNvPr id="0" name=""/>
        <dsp:cNvSpPr/>
      </dsp:nvSpPr>
      <dsp:spPr>
        <a:xfrm>
          <a:off x="1116256" y="1188694"/>
          <a:ext cx="835781" cy="41789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501-3c</a:t>
          </a:r>
        </a:p>
      </dsp:txBody>
      <dsp:txXfrm>
        <a:off x="1116256" y="1188694"/>
        <a:ext cx="835781" cy="417890"/>
      </dsp:txXfrm>
    </dsp:sp>
    <dsp:sp modelId="{FA21B7E9-6935-6440-920F-6F63243A662C}">
      <dsp:nvSpPr>
        <dsp:cNvPr id="0" name=""/>
        <dsp:cNvSpPr/>
      </dsp:nvSpPr>
      <dsp:spPr>
        <a:xfrm>
          <a:off x="1116256" y="1782099"/>
          <a:ext cx="835781" cy="41789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Faith-Based</a:t>
          </a:r>
        </a:p>
      </dsp:txBody>
      <dsp:txXfrm>
        <a:off x="1116256" y="1782099"/>
        <a:ext cx="835781" cy="417890"/>
      </dsp:txXfrm>
    </dsp:sp>
    <dsp:sp modelId="{CD7038EE-65FA-3542-8D3B-824328ABBDAD}">
      <dsp:nvSpPr>
        <dsp:cNvPr id="0" name=""/>
        <dsp:cNvSpPr/>
      </dsp:nvSpPr>
      <dsp:spPr>
        <a:xfrm>
          <a:off x="1918606" y="595290"/>
          <a:ext cx="835781" cy="41789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Govt</a:t>
          </a:r>
        </a:p>
      </dsp:txBody>
      <dsp:txXfrm>
        <a:off x="1918606" y="595290"/>
        <a:ext cx="835781" cy="417890"/>
      </dsp:txXfrm>
    </dsp:sp>
    <dsp:sp modelId="{78C59FDA-93FB-E94D-A44E-ECB3C202F3F8}">
      <dsp:nvSpPr>
        <dsp:cNvPr id="0" name=""/>
        <dsp:cNvSpPr/>
      </dsp:nvSpPr>
      <dsp:spPr>
        <a:xfrm>
          <a:off x="2127552" y="1188694"/>
          <a:ext cx="835781" cy="41789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Federal</a:t>
          </a:r>
        </a:p>
      </dsp:txBody>
      <dsp:txXfrm>
        <a:off x="2127552" y="1188694"/>
        <a:ext cx="835781" cy="417890"/>
      </dsp:txXfrm>
    </dsp:sp>
    <dsp:sp modelId="{AD455A27-D583-1141-B45F-89B3A8E3E29D}">
      <dsp:nvSpPr>
        <dsp:cNvPr id="0" name=""/>
        <dsp:cNvSpPr/>
      </dsp:nvSpPr>
      <dsp:spPr>
        <a:xfrm>
          <a:off x="2127552" y="1782099"/>
          <a:ext cx="835781" cy="41789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State and Local </a:t>
          </a:r>
        </a:p>
      </dsp:txBody>
      <dsp:txXfrm>
        <a:off x="2127552" y="1782099"/>
        <a:ext cx="835781" cy="417890"/>
      </dsp:txXfrm>
    </dsp:sp>
    <dsp:sp modelId="{2A2C74B0-7EF0-AE43-98D3-58EDA7E9AB44}">
      <dsp:nvSpPr>
        <dsp:cNvPr id="0" name=""/>
        <dsp:cNvSpPr/>
      </dsp:nvSpPr>
      <dsp:spPr>
        <a:xfrm>
          <a:off x="4150143" y="595290"/>
          <a:ext cx="835781" cy="41789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Enterprise</a:t>
          </a:r>
        </a:p>
      </dsp:txBody>
      <dsp:txXfrm>
        <a:off x="4150143" y="595290"/>
        <a:ext cx="835781" cy="417890"/>
      </dsp:txXfrm>
    </dsp:sp>
    <dsp:sp modelId="{D57727FB-32B1-8B44-A13E-06C2B3A07D26}">
      <dsp:nvSpPr>
        <dsp:cNvPr id="0" name=""/>
        <dsp:cNvSpPr/>
      </dsp:nvSpPr>
      <dsp:spPr>
        <a:xfrm>
          <a:off x="3138847" y="1188694"/>
          <a:ext cx="835781" cy="41789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Education</a:t>
          </a:r>
        </a:p>
      </dsp:txBody>
      <dsp:txXfrm>
        <a:off x="3138847" y="1188694"/>
        <a:ext cx="835781" cy="417890"/>
      </dsp:txXfrm>
    </dsp:sp>
    <dsp:sp modelId="{9B553E10-6A79-1540-9C4A-EDD84732834C}">
      <dsp:nvSpPr>
        <dsp:cNvPr id="0" name=""/>
        <dsp:cNvSpPr/>
      </dsp:nvSpPr>
      <dsp:spPr>
        <a:xfrm>
          <a:off x="4150143" y="1188694"/>
          <a:ext cx="835781" cy="41789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Strategic Industries</a:t>
          </a:r>
        </a:p>
      </dsp:txBody>
      <dsp:txXfrm>
        <a:off x="4150143" y="1188694"/>
        <a:ext cx="835781" cy="417890"/>
      </dsp:txXfrm>
    </dsp:sp>
    <dsp:sp modelId="{5D773EDB-BC86-3642-ABAB-330FFF7F5B1D}">
      <dsp:nvSpPr>
        <dsp:cNvPr id="0" name=""/>
        <dsp:cNvSpPr/>
      </dsp:nvSpPr>
      <dsp:spPr>
        <a:xfrm>
          <a:off x="4359088" y="1782099"/>
          <a:ext cx="835781" cy="41789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Sports and Entertainment</a:t>
          </a:r>
        </a:p>
      </dsp:txBody>
      <dsp:txXfrm>
        <a:off x="4359088" y="1782099"/>
        <a:ext cx="835781" cy="417890"/>
      </dsp:txXfrm>
    </dsp:sp>
    <dsp:sp modelId="{28F44C15-CAF4-3C4B-BC80-FF99683C3F72}">
      <dsp:nvSpPr>
        <dsp:cNvPr id="0" name=""/>
        <dsp:cNvSpPr/>
      </dsp:nvSpPr>
      <dsp:spPr>
        <a:xfrm>
          <a:off x="4359088" y="2375504"/>
          <a:ext cx="835781" cy="41789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Financial Services</a:t>
          </a:r>
        </a:p>
      </dsp:txBody>
      <dsp:txXfrm>
        <a:off x="4359088" y="2375504"/>
        <a:ext cx="835781" cy="417890"/>
      </dsp:txXfrm>
    </dsp:sp>
    <dsp:sp modelId="{EF77C787-1D6E-3A44-BEFA-9AD0231A2FE6}">
      <dsp:nvSpPr>
        <dsp:cNvPr id="0" name=""/>
        <dsp:cNvSpPr/>
      </dsp:nvSpPr>
      <dsp:spPr>
        <a:xfrm>
          <a:off x="4359088" y="2968909"/>
          <a:ext cx="835781" cy="41789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Art and Antiquities</a:t>
          </a:r>
        </a:p>
      </dsp:txBody>
      <dsp:txXfrm>
        <a:off x="4359088" y="2968909"/>
        <a:ext cx="835781" cy="417890"/>
      </dsp:txXfrm>
    </dsp:sp>
    <dsp:sp modelId="{AC1C78AF-3700-D247-80FA-BB03E746A4B5}">
      <dsp:nvSpPr>
        <dsp:cNvPr id="0" name=""/>
        <dsp:cNvSpPr/>
      </dsp:nvSpPr>
      <dsp:spPr>
        <a:xfrm>
          <a:off x="4359088" y="3562314"/>
          <a:ext cx="835781" cy="41789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Real Estate </a:t>
          </a:r>
        </a:p>
      </dsp:txBody>
      <dsp:txXfrm>
        <a:off x="4359088" y="3562314"/>
        <a:ext cx="835781" cy="417890"/>
      </dsp:txXfrm>
    </dsp:sp>
    <dsp:sp modelId="{62726489-6F8F-4E45-A201-B9A9F67EE225}">
      <dsp:nvSpPr>
        <dsp:cNvPr id="0" name=""/>
        <dsp:cNvSpPr/>
      </dsp:nvSpPr>
      <dsp:spPr>
        <a:xfrm>
          <a:off x="4359088" y="4155719"/>
          <a:ext cx="835781" cy="41789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Hi-Tech</a:t>
          </a:r>
        </a:p>
      </dsp:txBody>
      <dsp:txXfrm>
        <a:off x="4359088" y="4155719"/>
        <a:ext cx="835781" cy="417890"/>
      </dsp:txXfrm>
    </dsp:sp>
    <dsp:sp modelId="{8A231B09-6183-FE4A-94A5-E592DA3B5F2F}">
      <dsp:nvSpPr>
        <dsp:cNvPr id="0" name=""/>
        <dsp:cNvSpPr/>
      </dsp:nvSpPr>
      <dsp:spPr>
        <a:xfrm>
          <a:off x="4359088" y="4749123"/>
          <a:ext cx="835781" cy="41789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Politics</a:t>
          </a:r>
        </a:p>
      </dsp:txBody>
      <dsp:txXfrm>
        <a:off x="4359088" y="4749123"/>
        <a:ext cx="835781" cy="417890"/>
      </dsp:txXfrm>
    </dsp:sp>
    <dsp:sp modelId="{0FB206FD-EDC8-1B48-9DFB-87A82EB1B4DF}">
      <dsp:nvSpPr>
        <dsp:cNvPr id="0" name=""/>
        <dsp:cNvSpPr/>
      </dsp:nvSpPr>
      <dsp:spPr>
        <a:xfrm>
          <a:off x="5161438" y="1188694"/>
          <a:ext cx="835781" cy="41789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Enterprise Corporate</a:t>
          </a:r>
        </a:p>
      </dsp:txBody>
      <dsp:txXfrm>
        <a:off x="5161438" y="1188694"/>
        <a:ext cx="835781" cy="417890"/>
      </dsp:txXfrm>
    </dsp:sp>
    <dsp:sp modelId="{752E23D2-DF1C-F142-82F1-DAE4CE2B773E}">
      <dsp:nvSpPr>
        <dsp:cNvPr id="0" name=""/>
        <dsp:cNvSpPr/>
      </dsp:nvSpPr>
      <dsp:spPr>
        <a:xfrm>
          <a:off x="5370384" y="1782099"/>
          <a:ext cx="835781" cy="41789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General Business</a:t>
          </a:r>
        </a:p>
      </dsp:txBody>
      <dsp:txXfrm>
        <a:off x="5370384" y="1782099"/>
        <a:ext cx="835781" cy="41789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75BBDC-DD4D-9543-8083-6DB860C6E89C}">
      <dsp:nvSpPr>
        <dsp:cNvPr id="0" name=""/>
        <dsp:cNvSpPr/>
      </dsp:nvSpPr>
      <dsp:spPr>
        <a:xfrm>
          <a:off x="6870231" y="1513472"/>
          <a:ext cx="187492" cy="23499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49900"/>
              </a:lnTo>
              <a:lnTo>
                <a:pt x="187492" y="2349900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97056F-AE6D-7243-BEC5-097CFAB835BB}">
      <dsp:nvSpPr>
        <dsp:cNvPr id="0" name=""/>
        <dsp:cNvSpPr/>
      </dsp:nvSpPr>
      <dsp:spPr>
        <a:xfrm>
          <a:off x="6870231" y="1513472"/>
          <a:ext cx="187492" cy="14624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62437"/>
              </a:lnTo>
              <a:lnTo>
                <a:pt x="187492" y="1462437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B9EC5A-10A2-774E-9486-A5F5B759ED51}">
      <dsp:nvSpPr>
        <dsp:cNvPr id="0" name=""/>
        <dsp:cNvSpPr/>
      </dsp:nvSpPr>
      <dsp:spPr>
        <a:xfrm>
          <a:off x="6870231" y="1513472"/>
          <a:ext cx="187492" cy="5749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74975"/>
              </a:lnTo>
              <a:lnTo>
                <a:pt x="187492" y="574975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CAA932-B0D4-F140-BD0C-483285ABC119}">
      <dsp:nvSpPr>
        <dsp:cNvPr id="0" name=""/>
        <dsp:cNvSpPr/>
      </dsp:nvSpPr>
      <dsp:spPr>
        <a:xfrm>
          <a:off x="5101556" y="626010"/>
          <a:ext cx="2268653" cy="2624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1244"/>
              </a:lnTo>
              <a:lnTo>
                <a:pt x="2268653" y="131244"/>
              </a:lnTo>
              <a:lnTo>
                <a:pt x="2268653" y="262488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421795-D3C5-844F-8E58-F8F30BDD9BB2}">
      <dsp:nvSpPr>
        <dsp:cNvPr id="0" name=""/>
        <dsp:cNvSpPr/>
      </dsp:nvSpPr>
      <dsp:spPr>
        <a:xfrm>
          <a:off x="5357795" y="1513472"/>
          <a:ext cx="187492" cy="14624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62437"/>
              </a:lnTo>
              <a:lnTo>
                <a:pt x="187492" y="1462437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7CF429-2A7E-C94F-837D-9C027304F690}">
      <dsp:nvSpPr>
        <dsp:cNvPr id="0" name=""/>
        <dsp:cNvSpPr/>
      </dsp:nvSpPr>
      <dsp:spPr>
        <a:xfrm>
          <a:off x="5357795" y="1513472"/>
          <a:ext cx="187492" cy="5749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74975"/>
              </a:lnTo>
              <a:lnTo>
                <a:pt x="187492" y="574975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39BAD09-2C9A-7B42-94DB-0A08EE0721A7}">
      <dsp:nvSpPr>
        <dsp:cNvPr id="0" name=""/>
        <dsp:cNvSpPr/>
      </dsp:nvSpPr>
      <dsp:spPr>
        <a:xfrm>
          <a:off x="5101556" y="626010"/>
          <a:ext cx="756217" cy="2624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1244"/>
              </a:lnTo>
              <a:lnTo>
                <a:pt x="756217" y="131244"/>
              </a:lnTo>
              <a:lnTo>
                <a:pt x="756217" y="262488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996FDA-5E38-2B42-8394-ADDBA1CE0373}">
      <dsp:nvSpPr>
        <dsp:cNvPr id="0" name=""/>
        <dsp:cNvSpPr/>
      </dsp:nvSpPr>
      <dsp:spPr>
        <a:xfrm>
          <a:off x="3845359" y="1513472"/>
          <a:ext cx="187492" cy="23499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49900"/>
              </a:lnTo>
              <a:lnTo>
                <a:pt x="187492" y="2349900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008418-C752-DA4D-B723-A40CBE6085D1}">
      <dsp:nvSpPr>
        <dsp:cNvPr id="0" name=""/>
        <dsp:cNvSpPr/>
      </dsp:nvSpPr>
      <dsp:spPr>
        <a:xfrm>
          <a:off x="3845359" y="1513472"/>
          <a:ext cx="187492" cy="14624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62437"/>
              </a:lnTo>
              <a:lnTo>
                <a:pt x="187492" y="1462437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41C396E-9CD7-F14F-9143-AB818F7BC9F5}">
      <dsp:nvSpPr>
        <dsp:cNvPr id="0" name=""/>
        <dsp:cNvSpPr/>
      </dsp:nvSpPr>
      <dsp:spPr>
        <a:xfrm>
          <a:off x="3845359" y="1513472"/>
          <a:ext cx="187492" cy="5749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74975"/>
              </a:lnTo>
              <a:lnTo>
                <a:pt x="187492" y="574975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78CA18B-2EBF-4643-8C61-D18BEC2AFCAC}">
      <dsp:nvSpPr>
        <dsp:cNvPr id="0" name=""/>
        <dsp:cNvSpPr/>
      </dsp:nvSpPr>
      <dsp:spPr>
        <a:xfrm>
          <a:off x="4345338" y="626010"/>
          <a:ext cx="756217" cy="262488"/>
        </a:xfrm>
        <a:custGeom>
          <a:avLst/>
          <a:gdLst/>
          <a:ahLst/>
          <a:cxnLst/>
          <a:rect l="0" t="0" r="0" b="0"/>
          <a:pathLst>
            <a:path>
              <a:moveTo>
                <a:pt x="756217" y="0"/>
              </a:moveTo>
              <a:lnTo>
                <a:pt x="756217" y="131244"/>
              </a:lnTo>
              <a:lnTo>
                <a:pt x="0" y="131244"/>
              </a:lnTo>
              <a:lnTo>
                <a:pt x="0" y="262488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AAC916-F475-F74A-91B9-D110D17122F4}">
      <dsp:nvSpPr>
        <dsp:cNvPr id="0" name=""/>
        <dsp:cNvSpPr/>
      </dsp:nvSpPr>
      <dsp:spPr>
        <a:xfrm>
          <a:off x="2332924" y="1513472"/>
          <a:ext cx="187492" cy="23499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49900"/>
              </a:lnTo>
              <a:lnTo>
                <a:pt x="187492" y="2349900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ADB4F6-24EA-0640-9642-0B7AF89A2320}">
      <dsp:nvSpPr>
        <dsp:cNvPr id="0" name=""/>
        <dsp:cNvSpPr/>
      </dsp:nvSpPr>
      <dsp:spPr>
        <a:xfrm>
          <a:off x="2332924" y="1513472"/>
          <a:ext cx="187492" cy="14624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62437"/>
              </a:lnTo>
              <a:lnTo>
                <a:pt x="187492" y="1462437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F72A24-CBBE-A646-B232-B45D13B2984F}">
      <dsp:nvSpPr>
        <dsp:cNvPr id="0" name=""/>
        <dsp:cNvSpPr/>
      </dsp:nvSpPr>
      <dsp:spPr>
        <a:xfrm>
          <a:off x="2332924" y="1513472"/>
          <a:ext cx="187492" cy="5749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74975"/>
              </a:lnTo>
              <a:lnTo>
                <a:pt x="187492" y="574975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DD249DD-A8BF-7A47-92DA-88B807276729}">
      <dsp:nvSpPr>
        <dsp:cNvPr id="0" name=""/>
        <dsp:cNvSpPr/>
      </dsp:nvSpPr>
      <dsp:spPr>
        <a:xfrm>
          <a:off x="2832902" y="626010"/>
          <a:ext cx="2268653" cy="262488"/>
        </a:xfrm>
        <a:custGeom>
          <a:avLst/>
          <a:gdLst/>
          <a:ahLst/>
          <a:cxnLst/>
          <a:rect l="0" t="0" r="0" b="0"/>
          <a:pathLst>
            <a:path>
              <a:moveTo>
                <a:pt x="2268653" y="0"/>
              </a:moveTo>
              <a:lnTo>
                <a:pt x="2268653" y="131244"/>
              </a:lnTo>
              <a:lnTo>
                <a:pt x="0" y="131244"/>
              </a:lnTo>
              <a:lnTo>
                <a:pt x="0" y="262488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FAB1CE-D85B-3842-B914-E85491B32C4B}">
      <dsp:nvSpPr>
        <dsp:cNvPr id="0" name=""/>
        <dsp:cNvSpPr/>
      </dsp:nvSpPr>
      <dsp:spPr>
        <a:xfrm>
          <a:off x="4476583" y="1037"/>
          <a:ext cx="1249946" cy="62497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Product Hierarchy</a:t>
          </a:r>
        </a:p>
      </dsp:txBody>
      <dsp:txXfrm>
        <a:off x="4476583" y="1037"/>
        <a:ext cx="1249946" cy="624973"/>
      </dsp:txXfrm>
    </dsp:sp>
    <dsp:sp modelId="{C444A5D4-D542-CB4D-AC6D-1B36B82FF8B4}">
      <dsp:nvSpPr>
        <dsp:cNvPr id="0" name=""/>
        <dsp:cNvSpPr/>
      </dsp:nvSpPr>
      <dsp:spPr>
        <a:xfrm>
          <a:off x="2207929" y="888499"/>
          <a:ext cx="1249946" cy="62497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 err="1"/>
            <a:t>Datavault</a:t>
          </a:r>
          <a:r>
            <a:rPr lang="en-US" sz="1500" kern="1200" dirty="0"/>
            <a:t> Platform</a:t>
          </a:r>
        </a:p>
      </dsp:txBody>
      <dsp:txXfrm>
        <a:off x="2207929" y="888499"/>
        <a:ext cx="1249946" cy="624973"/>
      </dsp:txXfrm>
    </dsp:sp>
    <dsp:sp modelId="{4C65903A-90BD-944F-8BCC-AD0D85668967}">
      <dsp:nvSpPr>
        <dsp:cNvPr id="0" name=""/>
        <dsp:cNvSpPr/>
      </dsp:nvSpPr>
      <dsp:spPr>
        <a:xfrm>
          <a:off x="2520416" y="1775961"/>
          <a:ext cx="1249946" cy="62497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Refinery</a:t>
          </a:r>
        </a:p>
      </dsp:txBody>
      <dsp:txXfrm>
        <a:off x="2520416" y="1775961"/>
        <a:ext cx="1249946" cy="624973"/>
      </dsp:txXfrm>
    </dsp:sp>
    <dsp:sp modelId="{E3D6E9F0-4338-6E41-97BD-57640E500E13}">
      <dsp:nvSpPr>
        <dsp:cNvPr id="0" name=""/>
        <dsp:cNvSpPr/>
      </dsp:nvSpPr>
      <dsp:spPr>
        <a:xfrm>
          <a:off x="2520416" y="2663424"/>
          <a:ext cx="1249946" cy="62497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Vault</a:t>
          </a:r>
        </a:p>
      </dsp:txBody>
      <dsp:txXfrm>
        <a:off x="2520416" y="2663424"/>
        <a:ext cx="1249946" cy="624973"/>
      </dsp:txXfrm>
    </dsp:sp>
    <dsp:sp modelId="{000449A5-E02F-044D-83A2-8A4286297702}">
      <dsp:nvSpPr>
        <dsp:cNvPr id="0" name=""/>
        <dsp:cNvSpPr/>
      </dsp:nvSpPr>
      <dsp:spPr>
        <a:xfrm>
          <a:off x="2520416" y="3550886"/>
          <a:ext cx="1249946" cy="62497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Exchange </a:t>
          </a:r>
        </a:p>
      </dsp:txBody>
      <dsp:txXfrm>
        <a:off x="2520416" y="3550886"/>
        <a:ext cx="1249946" cy="624973"/>
      </dsp:txXfrm>
    </dsp:sp>
    <dsp:sp modelId="{AAEBAA68-6DD6-564F-AB8D-9A0BE22A62E5}">
      <dsp:nvSpPr>
        <dsp:cNvPr id="0" name=""/>
        <dsp:cNvSpPr/>
      </dsp:nvSpPr>
      <dsp:spPr>
        <a:xfrm>
          <a:off x="3720365" y="888499"/>
          <a:ext cx="1249946" cy="62497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Adio</a:t>
          </a:r>
        </a:p>
      </dsp:txBody>
      <dsp:txXfrm>
        <a:off x="3720365" y="888499"/>
        <a:ext cx="1249946" cy="624973"/>
      </dsp:txXfrm>
    </dsp:sp>
    <dsp:sp modelId="{30C81DCE-0EA8-9243-9E83-81C1E39911A7}">
      <dsp:nvSpPr>
        <dsp:cNvPr id="0" name=""/>
        <dsp:cNvSpPr/>
      </dsp:nvSpPr>
      <dsp:spPr>
        <a:xfrm>
          <a:off x="4032851" y="1775961"/>
          <a:ext cx="1249946" cy="62497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Security &amp; Safety</a:t>
          </a:r>
        </a:p>
      </dsp:txBody>
      <dsp:txXfrm>
        <a:off x="4032851" y="1775961"/>
        <a:ext cx="1249946" cy="624973"/>
      </dsp:txXfrm>
    </dsp:sp>
    <dsp:sp modelId="{9887DD68-5F1B-064F-A2E6-61561BE02FA9}">
      <dsp:nvSpPr>
        <dsp:cNvPr id="0" name=""/>
        <dsp:cNvSpPr/>
      </dsp:nvSpPr>
      <dsp:spPr>
        <a:xfrm>
          <a:off x="4032851" y="2663424"/>
          <a:ext cx="1249946" cy="62497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Advertising &amp; Communication</a:t>
          </a:r>
        </a:p>
      </dsp:txBody>
      <dsp:txXfrm>
        <a:off x="4032851" y="2663424"/>
        <a:ext cx="1249946" cy="624973"/>
      </dsp:txXfrm>
    </dsp:sp>
    <dsp:sp modelId="{779A2E1B-79DC-B146-A13F-C91B2AA1BDA9}">
      <dsp:nvSpPr>
        <dsp:cNvPr id="0" name=""/>
        <dsp:cNvSpPr/>
      </dsp:nvSpPr>
      <dsp:spPr>
        <a:xfrm>
          <a:off x="4032851" y="3550886"/>
          <a:ext cx="1249946" cy="62497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Analysis</a:t>
          </a:r>
        </a:p>
      </dsp:txBody>
      <dsp:txXfrm>
        <a:off x="4032851" y="3550886"/>
        <a:ext cx="1249946" cy="624973"/>
      </dsp:txXfrm>
    </dsp:sp>
    <dsp:sp modelId="{A36942BC-AEFE-054F-BDDC-94397B92DADB}">
      <dsp:nvSpPr>
        <dsp:cNvPr id="0" name=""/>
        <dsp:cNvSpPr/>
      </dsp:nvSpPr>
      <dsp:spPr>
        <a:xfrm>
          <a:off x="5232801" y="888499"/>
          <a:ext cx="1249946" cy="62497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 err="1"/>
            <a:t>TrueLuck</a:t>
          </a:r>
          <a:endParaRPr lang="en-US" sz="1500" kern="1200" dirty="0"/>
        </a:p>
      </dsp:txBody>
      <dsp:txXfrm>
        <a:off x="5232801" y="888499"/>
        <a:ext cx="1249946" cy="624973"/>
      </dsp:txXfrm>
    </dsp:sp>
    <dsp:sp modelId="{400D9151-6671-8141-AF5A-933F5AD3B0FA}">
      <dsp:nvSpPr>
        <dsp:cNvPr id="0" name=""/>
        <dsp:cNvSpPr/>
      </dsp:nvSpPr>
      <dsp:spPr>
        <a:xfrm>
          <a:off x="5545287" y="1775961"/>
          <a:ext cx="1249946" cy="62497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Mobile Application</a:t>
          </a:r>
        </a:p>
      </dsp:txBody>
      <dsp:txXfrm>
        <a:off x="5545287" y="1775961"/>
        <a:ext cx="1249946" cy="624973"/>
      </dsp:txXfrm>
    </dsp:sp>
    <dsp:sp modelId="{258F2969-1044-CF43-9E8B-ED38EEDB45FF}">
      <dsp:nvSpPr>
        <dsp:cNvPr id="0" name=""/>
        <dsp:cNvSpPr/>
      </dsp:nvSpPr>
      <dsp:spPr>
        <a:xfrm>
          <a:off x="5545287" y="2663424"/>
          <a:ext cx="1249946" cy="62497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Web-Based Platform</a:t>
          </a:r>
        </a:p>
      </dsp:txBody>
      <dsp:txXfrm>
        <a:off x="5545287" y="2663424"/>
        <a:ext cx="1249946" cy="624973"/>
      </dsp:txXfrm>
    </dsp:sp>
    <dsp:sp modelId="{496810E4-7BF4-574C-87E2-ACA564F58629}">
      <dsp:nvSpPr>
        <dsp:cNvPr id="0" name=""/>
        <dsp:cNvSpPr/>
      </dsp:nvSpPr>
      <dsp:spPr>
        <a:xfrm>
          <a:off x="6745236" y="888499"/>
          <a:ext cx="1249946" cy="62497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Services and Consulting</a:t>
          </a:r>
        </a:p>
      </dsp:txBody>
      <dsp:txXfrm>
        <a:off x="6745236" y="888499"/>
        <a:ext cx="1249946" cy="624973"/>
      </dsp:txXfrm>
    </dsp:sp>
    <dsp:sp modelId="{6340A864-BBD7-C043-9FF7-983E805720A7}">
      <dsp:nvSpPr>
        <dsp:cNvPr id="0" name=""/>
        <dsp:cNvSpPr/>
      </dsp:nvSpPr>
      <dsp:spPr>
        <a:xfrm>
          <a:off x="7057723" y="1775961"/>
          <a:ext cx="1249946" cy="62497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Data Object Marketing</a:t>
          </a:r>
        </a:p>
      </dsp:txBody>
      <dsp:txXfrm>
        <a:off x="7057723" y="1775961"/>
        <a:ext cx="1249946" cy="624973"/>
      </dsp:txXfrm>
    </dsp:sp>
    <dsp:sp modelId="{3291E561-420F-4746-861C-743BC3575F0B}">
      <dsp:nvSpPr>
        <dsp:cNvPr id="0" name=""/>
        <dsp:cNvSpPr/>
      </dsp:nvSpPr>
      <dsp:spPr>
        <a:xfrm>
          <a:off x="7057723" y="2663424"/>
          <a:ext cx="1249946" cy="62497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Data Brokerage</a:t>
          </a:r>
        </a:p>
      </dsp:txBody>
      <dsp:txXfrm>
        <a:off x="7057723" y="2663424"/>
        <a:ext cx="1249946" cy="624973"/>
      </dsp:txXfrm>
    </dsp:sp>
    <dsp:sp modelId="{035A1E94-4F0A-E54C-A896-5EBF56531390}">
      <dsp:nvSpPr>
        <dsp:cNvPr id="0" name=""/>
        <dsp:cNvSpPr/>
      </dsp:nvSpPr>
      <dsp:spPr>
        <a:xfrm>
          <a:off x="7057723" y="3550886"/>
          <a:ext cx="1249946" cy="62497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White labeling </a:t>
          </a:r>
        </a:p>
      </dsp:txBody>
      <dsp:txXfrm>
        <a:off x="7057723" y="3550886"/>
        <a:ext cx="1249946" cy="62497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140EE7-18A4-AD4B-B206-A698D2A8F5C1}">
      <dsp:nvSpPr>
        <dsp:cNvPr id="0" name=""/>
        <dsp:cNvSpPr/>
      </dsp:nvSpPr>
      <dsp:spPr>
        <a:xfrm>
          <a:off x="0" y="2798889"/>
          <a:ext cx="6210300" cy="93760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Drive Scale</a:t>
          </a:r>
        </a:p>
      </dsp:txBody>
      <dsp:txXfrm>
        <a:off x="0" y="2798889"/>
        <a:ext cx="1863090" cy="937609"/>
      </dsp:txXfrm>
    </dsp:sp>
    <dsp:sp modelId="{E6C2EF26-3C7A-AC40-AFCF-55B58350A9FC}">
      <dsp:nvSpPr>
        <dsp:cNvPr id="0" name=""/>
        <dsp:cNvSpPr/>
      </dsp:nvSpPr>
      <dsp:spPr>
        <a:xfrm>
          <a:off x="0" y="1705011"/>
          <a:ext cx="6210300" cy="93760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Proof of Concept (Internal DVH)</a:t>
          </a:r>
        </a:p>
      </dsp:txBody>
      <dsp:txXfrm>
        <a:off x="0" y="1705011"/>
        <a:ext cx="1863090" cy="937609"/>
      </dsp:txXfrm>
    </dsp:sp>
    <dsp:sp modelId="{8BF35030-95CE-194D-9F38-DABE393BCC37}">
      <dsp:nvSpPr>
        <dsp:cNvPr id="0" name=""/>
        <dsp:cNvSpPr/>
      </dsp:nvSpPr>
      <dsp:spPr>
        <a:xfrm>
          <a:off x="0" y="611133"/>
          <a:ext cx="6210300" cy="93760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Vertical identification (e.g.)</a:t>
          </a:r>
        </a:p>
      </dsp:txBody>
      <dsp:txXfrm>
        <a:off x="0" y="611133"/>
        <a:ext cx="1863090" cy="937609"/>
      </dsp:txXfrm>
    </dsp:sp>
    <dsp:sp modelId="{B2F221E9-5999-BA41-A6FA-F0A7D62E2258}">
      <dsp:nvSpPr>
        <dsp:cNvPr id="0" name=""/>
        <dsp:cNvSpPr/>
      </dsp:nvSpPr>
      <dsp:spPr>
        <a:xfrm>
          <a:off x="3769489" y="689267"/>
          <a:ext cx="1172012" cy="78134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 ART &amp; Collectables)</a:t>
          </a:r>
        </a:p>
      </dsp:txBody>
      <dsp:txXfrm>
        <a:off x="3792374" y="712152"/>
        <a:ext cx="1126242" cy="735571"/>
      </dsp:txXfrm>
    </dsp:sp>
    <dsp:sp modelId="{96D88E7A-560D-7640-89A8-8A3109E7B9B1}">
      <dsp:nvSpPr>
        <dsp:cNvPr id="0" name=""/>
        <dsp:cNvSpPr/>
      </dsp:nvSpPr>
      <dsp:spPr>
        <a:xfrm>
          <a:off x="3212784" y="1470609"/>
          <a:ext cx="1142711" cy="312536"/>
        </a:xfrm>
        <a:custGeom>
          <a:avLst/>
          <a:gdLst/>
          <a:ahLst/>
          <a:cxnLst/>
          <a:rect l="0" t="0" r="0" b="0"/>
          <a:pathLst>
            <a:path>
              <a:moveTo>
                <a:pt x="1142711" y="0"/>
              </a:moveTo>
              <a:lnTo>
                <a:pt x="1142711" y="156268"/>
              </a:lnTo>
              <a:lnTo>
                <a:pt x="0" y="156268"/>
              </a:lnTo>
              <a:lnTo>
                <a:pt x="0" y="31253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AAC1C5-173B-F24D-B84A-381ACFAAAC5A}">
      <dsp:nvSpPr>
        <dsp:cNvPr id="0" name=""/>
        <dsp:cNvSpPr/>
      </dsp:nvSpPr>
      <dsp:spPr>
        <a:xfrm>
          <a:off x="2626777" y="1783145"/>
          <a:ext cx="1172012" cy="78134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Small number of customer examples</a:t>
          </a:r>
        </a:p>
      </dsp:txBody>
      <dsp:txXfrm>
        <a:off x="2649662" y="1806030"/>
        <a:ext cx="1126242" cy="735571"/>
      </dsp:txXfrm>
    </dsp:sp>
    <dsp:sp modelId="{07F44595-BC40-DD48-B4E1-63BF5DD642A9}">
      <dsp:nvSpPr>
        <dsp:cNvPr id="0" name=""/>
        <dsp:cNvSpPr/>
      </dsp:nvSpPr>
      <dsp:spPr>
        <a:xfrm>
          <a:off x="2450976" y="2564487"/>
          <a:ext cx="761807" cy="312536"/>
        </a:xfrm>
        <a:custGeom>
          <a:avLst/>
          <a:gdLst/>
          <a:ahLst/>
          <a:cxnLst/>
          <a:rect l="0" t="0" r="0" b="0"/>
          <a:pathLst>
            <a:path>
              <a:moveTo>
                <a:pt x="761807" y="0"/>
              </a:moveTo>
              <a:lnTo>
                <a:pt x="761807" y="156268"/>
              </a:lnTo>
              <a:lnTo>
                <a:pt x="0" y="156268"/>
              </a:lnTo>
              <a:lnTo>
                <a:pt x="0" y="31253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897A2ED-64A6-ED47-8EB6-E0FE0770C031}">
      <dsp:nvSpPr>
        <dsp:cNvPr id="0" name=""/>
        <dsp:cNvSpPr/>
      </dsp:nvSpPr>
      <dsp:spPr>
        <a:xfrm>
          <a:off x="1864970" y="2877023"/>
          <a:ext cx="1172012" cy="78134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Option 1: 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Joint Venture </a:t>
          </a:r>
        </a:p>
      </dsp:txBody>
      <dsp:txXfrm>
        <a:off x="1887855" y="2899908"/>
        <a:ext cx="1126242" cy="735571"/>
      </dsp:txXfrm>
    </dsp:sp>
    <dsp:sp modelId="{59AB4ED9-ABF3-C74F-B8C0-C99578E72FBE}">
      <dsp:nvSpPr>
        <dsp:cNvPr id="0" name=""/>
        <dsp:cNvSpPr/>
      </dsp:nvSpPr>
      <dsp:spPr>
        <a:xfrm>
          <a:off x="3212784" y="2564487"/>
          <a:ext cx="761807" cy="3125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6268"/>
              </a:lnTo>
              <a:lnTo>
                <a:pt x="761807" y="156268"/>
              </a:lnTo>
              <a:lnTo>
                <a:pt x="761807" y="31253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DC92FB-2159-8143-A352-EB04AE08FA41}">
      <dsp:nvSpPr>
        <dsp:cNvPr id="0" name=""/>
        <dsp:cNvSpPr/>
      </dsp:nvSpPr>
      <dsp:spPr>
        <a:xfrm>
          <a:off x="3388585" y="2877023"/>
          <a:ext cx="1172012" cy="78134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Option 2: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Partnership</a:t>
          </a:r>
        </a:p>
      </dsp:txBody>
      <dsp:txXfrm>
        <a:off x="3411470" y="2899908"/>
        <a:ext cx="1126242" cy="735571"/>
      </dsp:txXfrm>
    </dsp:sp>
    <dsp:sp modelId="{12209FCA-A9EC-604A-998B-47FB056C0B6B}">
      <dsp:nvSpPr>
        <dsp:cNvPr id="0" name=""/>
        <dsp:cNvSpPr/>
      </dsp:nvSpPr>
      <dsp:spPr>
        <a:xfrm>
          <a:off x="4355495" y="1470609"/>
          <a:ext cx="1142711" cy="3125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6268"/>
              </a:lnTo>
              <a:lnTo>
                <a:pt x="1142711" y="156268"/>
              </a:lnTo>
              <a:lnTo>
                <a:pt x="1142711" y="31253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E9C59F-B098-B340-ACEE-DD0F3D523C74}">
      <dsp:nvSpPr>
        <dsp:cNvPr id="0" name=""/>
        <dsp:cNvSpPr/>
      </dsp:nvSpPr>
      <dsp:spPr>
        <a:xfrm>
          <a:off x="4912201" y="1783145"/>
          <a:ext cx="1172012" cy="78134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Build out architecture and total addressable spend</a:t>
          </a:r>
        </a:p>
      </dsp:txBody>
      <dsp:txXfrm>
        <a:off x="4935086" y="1806030"/>
        <a:ext cx="1126242" cy="735571"/>
      </dsp:txXfrm>
    </dsp:sp>
    <dsp:sp modelId="{4327DBF7-6ED5-EA4C-B70A-5C64E3CE53EE}">
      <dsp:nvSpPr>
        <dsp:cNvPr id="0" name=""/>
        <dsp:cNvSpPr/>
      </dsp:nvSpPr>
      <dsp:spPr>
        <a:xfrm>
          <a:off x="5452487" y="2564487"/>
          <a:ext cx="91440" cy="31253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1253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A0E309F-1D80-F84B-88B3-97B1C15996DE}">
      <dsp:nvSpPr>
        <dsp:cNvPr id="0" name=""/>
        <dsp:cNvSpPr/>
      </dsp:nvSpPr>
      <dsp:spPr>
        <a:xfrm>
          <a:off x="4912201" y="2877023"/>
          <a:ext cx="1172012" cy="78134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Option 3: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License / white label</a:t>
          </a:r>
        </a:p>
      </dsp:txBody>
      <dsp:txXfrm>
        <a:off x="4935086" y="2899908"/>
        <a:ext cx="1126242" cy="7355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0.07406</cdr:x>
      <cdr:y>0.93117</cdr:y>
    </cdr:from>
    <cdr:to>
      <cdr:x>1</cdr:x>
      <cdr:y>1</cdr:y>
    </cdr:to>
    <cdr:sp macro="" textlink="">
      <cdr:nvSpPr>
        <cdr:cNvPr id="2" name="Rectangle 1">
          <a:extLst xmlns:a="http://schemas.openxmlformats.org/drawingml/2006/main">
            <a:ext uri="{FF2B5EF4-FFF2-40B4-BE49-F238E27FC236}">
              <a16:creationId xmlns:a16="http://schemas.microsoft.com/office/drawing/2014/main" id="{E3197E63-38DE-37CB-E352-BFCC0AE6A399}"/>
            </a:ext>
          </a:extLst>
        </cdr:cNvPr>
        <cdr:cNvSpPr/>
      </cdr:nvSpPr>
      <cdr:spPr>
        <a:xfrm xmlns:a="http://schemas.openxmlformats.org/drawingml/2006/main">
          <a:off x="692218" y="4784052"/>
          <a:ext cx="8654982" cy="353619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style>
        <a:lnRef xmlns:a="http://schemas.openxmlformats.org/drawingml/2006/main" idx="2">
          <a:schemeClr val="accent6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l"/>
          <a:r>
            <a:rPr lang="en-US" dirty="0"/>
            <a:t>                                2022                                                     2023                                                             2024                                                       2025</a:t>
          </a: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10/21/2022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10/21/2022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10/21/2022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10/21/2022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Greater_London" TargetMode="External"/><Relationship Id="rId7" Type="http://schemas.openxmlformats.org/officeDocument/2006/relationships/hyperlink" Target="https://www.familysearch.org/wiki/en/S%C3%A3o_Paulo,_Brazil_Genealogy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hyperlink" Target="https://courses.lumenlearning.com/suny-ushistory1ay/chapter/us-political-map/" TargetMode="External"/><Relationship Id="rId4" Type="http://schemas.openxmlformats.org/officeDocument/2006/relationships/image" Target="../media/image10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youngandtheinvested.com/nft-statistics/#:~:text=6.-,Over%20265%2C000%20active%20wallets%20traded%20NFTs,quarter%203%20of%2020218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3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3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3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EB270761-CC40-4F3F-A916-7E3BC39893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6160" y="4902200"/>
            <a:ext cx="9623404" cy="731510"/>
          </a:xfrm>
        </p:spPr>
        <p:txBody>
          <a:bodyPr>
            <a:normAutofit/>
          </a:bodyPr>
          <a:lstStyle/>
          <a:p>
            <a:pPr algn="l"/>
            <a:r>
              <a:rPr lang="en-US" sz="4100" b="1" dirty="0">
                <a:cs typeface="Calibri Light"/>
              </a:rPr>
              <a:t>Business Plan</a:t>
            </a:r>
            <a:endParaRPr lang="en-US" sz="41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6159" y="5633710"/>
            <a:ext cx="9623404" cy="982847"/>
          </a:xfr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algn="l"/>
            <a:r>
              <a:rPr lang="en-US" sz="2200" dirty="0">
                <a:cs typeface="Calibri"/>
              </a:rPr>
              <a:t>October 17</a:t>
            </a:r>
            <a:r>
              <a:rPr lang="en-US" sz="2200" baseline="30000" dirty="0">
                <a:cs typeface="Calibri"/>
              </a:rPr>
              <a:t>th</a:t>
            </a:r>
            <a:r>
              <a:rPr lang="en-US" sz="2200" dirty="0">
                <a:cs typeface="Calibri"/>
              </a:rPr>
              <a:t>, 2022</a:t>
            </a:r>
          </a:p>
          <a:p>
            <a:pPr algn="l"/>
            <a:endParaRPr lang="en-US" sz="2200" dirty="0">
              <a:cs typeface="Calibri"/>
            </a:endParaRPr>
          </a:p>
          <a:p>
            <a:pPr algn="l"/>
            <a:r>
              <a:rPr lang="en-US" sz="2200" dirty="0">
                <a:cs typeface="Calibri"/>
              </a:rPr>
              <a:t>CONFIDENTIONAL – NOT FOR PUBLIC DISTRIBUTION – PRIVILEGED INFORMATION</a:t>
            </a:r>
            <a:endParaRPr lang="en-US" sz="22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2555B16-BE1D-4C33-A27C-FF0671B6C9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891540"/>
            <a:ext cx="722376" cy="5071110"/>
          </a:xfrm>
          <a:prstGeom prst="rect">
            <a:avLst/>
          </a:prstGeom>
          <a:solidFill>
            <a:srgbClr val="4C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F9492CF7-C040-48EA-00E7-B5045D3CBE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855" y="947924"/>
            <a:ext cx="9934606" cy="3104564"/>
          </a:xfrm>
          <a:prstGeom prst="rect">
            <a:avLst/>
          </a:prstGeom>
          <a:effectLst>
            <a:outerShdw blurRad="406400" dist="317500" dir="5400000" sx="89000" sy="89000" rotWithShape="0">
              <a:prstClr val="black">
                <a:alpha val="15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24">
            <a:extLst>
              <a:ext uri="{FF2B5EF4-FFF2-40B4-BE49-F238E27FC236}">
                <a16:creationId xmlns:a16="http://schemas.microsoft.com/office/drawing/2014/main" id="{B5DAA40F-4F28-4316-934E-C55D7C3AA0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F6D467C8-A8E0-468B-B88D-9CEEE37BFC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433452" cy="6858000"/>
          </a:xfrm>
          <a:custGeom>
            <a:avLst/>
            <a:gdLst>
              <a:gd name="connsiteX0" fmla="*/ 0 w 7433452"/>
              <a:gd name="connsiteY0" fmla="*/ 0 h 6858000"/>
              <a:gd name="connsiteX1" fmla="*/ 1592736 w 7433452"/>
              <a:gd name="connsiteY1" fmla="*/ 0 h 6858000"/>
              <a:gd name="connsiteX2" fmla="*/ 2171700 w 7433452"/>
              <a:gd name="connsiteY2" fmla="*/ 0 h 6858000"/>
              <a:gd name="connsiteX3" fmla="*/ 2762696 w 7433452"/>
              <a:gd name="connsiteY3" fmla="*/ 0 h 6858000"/>
              <a:gd name="connsiteX4" fmla="*/ 2829254 w 7433452"/>
              <a:gd name="connsiteY4" fmla="*/ 0 h 6858000"/>
              <a:gd name="connsiteX5" fmla="*/ 7415310 w 7433452"/>
              <a:gd name="connsiteY5" fmla="*/ 0 h 6858000"/>
              <a:gd name="connsiteX6" fmla="*/ 7405703 w 7433452"/>
              <a:gd name="connsiteY6" fmla="*/ 94814 h 6858000"/>
              <a:gd name="connsiteX7" fmla="*/ 7410754 w 7433452"/>
              <a:gd name="connsiteY7" fmla="*/ 421796 h 6858000"/>
              <a:gd name="connsiteX8" fmla="*/ 7414688 w 7433452"/>
              <a:gd name="connsiteY8" fmla="*/ 812192 h 6858000"/>
              <a:gd name="connsiteX9" fmla="*/ 7395017 w 7433452"/>
              <a:gd name="connsiteY9" fmla="*/ 1113642 h 6858000"/>
              <a:gd name="connsiteX10" fmla="*/ 7422810 w 7433452"/>
              <a:gd name="connsiteY10" fmla="*/ 1796708 h 6858000"/>
              <a:gd name="connsiteX11" fmla="*/ 7421161 w 7433452"/>
              <a:gd name="connsiteY11" fmla="*/ 2327333 h 6858000"/>
              <a:gd name="connsiteX12" fmla="*/ 7412023 w 7433452"/>
              <a:gd name="connsiteY12" fmla="*/ 2784280 h 6858000"/>
              <a:gd name="connsiteX13" fmla="*/ 7417480 w 7433452"/>
              <a:gd name="connsiteY13" fmla="*/ 2985458 h 6858000"/>
              <a:gd name="connsiteX14" fmla="*/ 7403774 w 7433452"/>
              <a:gd name="connsiteY14" fmla="*/ 3531096 h 6858000"/>
              <a:gd name="connsiteX15" fmla="*/ 7414307 w 7433452"/>
              <a:gd name="connsiteY15" fmla="*/ 4336830 h 6858000"/>
              <a:gd name="connsiteX16" fmla="*/ 7413419 w 7433452"/>
              <a:gd name="connsiteY16" fmla="*/ 5026893 h 6858000"/>
              <a:gd name="connsiteX17" fmla="*/ 7417734 w 7433452"/>
              <a:gd name="connsiteY17" fmla="*/ 5252632 h 6858000"/>
              <a:gd name="connsiteX18" fmla="*/ 7417734 w 7433452"/>
              <a:gd name="connsiteY18" fmla="*/ 5466282 h 6858000"/>
              <a:gd name="connsiteX19" fmla="*/ 7379659 w 7433452"/>
              <a:gd name="connsiteY19" fmla="*/ 6121225 h 6858000"/>
              <a:gd name="connsiteX20" fmla="*/ 7395115 w 7433452"/>
              <a:gd name="connsiteY20" fmla="*/ 6708907 h 6858000"/>
              <a:gd name="connsiteX21" fmla="*/ 7412408 w 7433452"/>
              <a:gd name="connsiteY21" fmla="*/ 6858000 h 6858000"/>
              <a:gd name="connsiteX22" fmla="*/ 2829254 w 7433452"/>
              <a:gd name="connsiteY22" fmla="*/ 6858000 h 6858000"/>
              <a:gd name="connsiteX23" fmla="*/ 2762696 w 7433452"/>
              <a:gd name="connsiteY23" fmla="*/ 6858000 h 6858000"/>
              <a:gd name="connsiteX24" fmla="*/ 2171700 w 7433452"/>
              <a:gd name="connsiteY24" fmla="*/ 6858000 h 6858000"/>
              <a:gd name="connsiteX25" fmla="*/ 1592736 w 7433452"/>
              <a:gd name="connsiteY25" fmla="*/ 6858000 h 6858000"/>
              <a:gd name="connsiteX26" fmla="*/ 0 w 7433452"/>
              <a:gd name="connsiteY2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7433452" h="6858000">
                <a:moveTo>
                  <a:pt x="0" y="0"/>
                </a:moveTo>
                <a:lnTo>
                  <a:pt x="1592736" y="0"/>
                </a:lnTo>
                <a:lnTo>
                  <a:pt x="2171700" y="0"/>
                </a:lnTo>
                <a:lnTo>
                  <a:pt x="2762696" y="0"/>
                </a:lnTo>
                <a:lnTo>
                  <a:pt x="2829254" y="0"/>
                </a:lnTo>
                <a:lnTo>
                  <a:pt x="7415310" y="0"/>
                </a:lnTo>
                <a:lnTo>
                  <a:pt x="7405703" y="94814"/>
                </a:lnTo>
                <a:cubicBezTo>
                  <a:pt x="7398856" y="203629"/>
                  <a:pt x="7403520" y="312712"/>
                  <a:pt x="7410754" y="421796"/>
                </a:cubicBezTo>
                <a:cubicBezTo>
                  <a:pt x="7421580" y="551656"/>
                  <a:pt x="7422900" y="682144"/>
                  <a:pt x="7414688" y="812192"/>
                </a:cubicBezTo>
                <a:cubicBezTo>
                  <a:pt x="7406693" y="912591"/>
                  <a:pt x="7397682" y="1012988"/>
                  <a:pt x="7395017" y="1113642"/>
                </a:cubicBezTo>
                <a:cubicBezTo>
                  <a:pt x="7388670" y="1342689"/>
                  <a:pt x="7407708" y="1569316"/>
                  <a:pt x="7422810" y="1796708"/>
                </a:cubicBezTo>
                <a:cubicBezTo>
                  <a:pt x="7434487" y="1973710"/>
                  <a:pt x="7439944" y="2150457"/>
                  <a:pt x="7421161" y="2327333"/>
                </a:cubicBezTo>
                <a:cubicBezTo>
                  <a:pt x="7405170" y="2479266"/>
                  <a:pt x="7396793" y="2631453"/>
                  <a:pt x="7412023" y="2784280"/>
                </a:cubicBezTo>
                <a:cubicBezTo>
                  <a:pt x="7418749" y="2851085"/>
                  <a:pt x="7425984" y="2918653"/>
                  <a:pt x="7417480" y="2985458"/>
                </a:cubicBezTo>
                <a:cubicBezTo>
                  <a:pt x="7394508" y="3167039"/>
                  <a:pt x="7398063" y="3349132"/>
                  <a:pt x="7403774" y="3531096"/>
                </a:cubicBezTo>
                <a:cubicBezTo>
                  <a:pt x="7412277" y="3799715"/>
                  <a:pt x="7426364" y="4067954"/>
                  <a:pt x="7414307" y="4336830"/>
                </a:cubicBezTo>
                <a:cubicBezTo>
                  <a:pt x="7404027" y="4566639"/>
                  <a:pt x="7420653" y="4796831"/>
                  <a:pt x="7413419" y="5026893"/>
                </a:cubicBezTo>
                <a:cubicBezTo>
                  <a:pt x="7410982" y="5102162"/>
                  <a:pt x="7412429" y="5177504"/>
                  <a:pt x="7417734" y="5252632"/>
                </a:cubicBezTo>
                <a:cubicBezTo>
                  <a:pt x="7424271" y="5323700"/>
                  <a:pt x="7424271" y="5395213"/>
                  <a:pt x="7417734" y="5466282"/>
                </a:cubicBezTo>
                <a:cubicBezTo>
                  <a:pt x="7393239" y="5683875"/>
                  <a:pt x="7383214" y="5902486"/>
                  <a:pt x="7379659" y="6121225"/>
                </a:cubicBezTo>
                <a:cubicBezTo>
                  <a:pt x="7376423" y="6317442"/>
                  <a:pt x="7378041" y="6513586"/>
                  <a:pt x="7395115" y="6708907"/>
                </a:cubicBezTo>
                <a:lnTo>
                  <a:pt x="7412408" y="6858000"/>
                </a:lnTo>
                <a:lnTo>
                  <a:pt x="2829254" y="6858000"/>
                </a:lnTo>
                <a:lnTo>
                  <a:pt x="2762696" y="6858000"/>
                </a:lnTo>
                <a:lnTo>
                  <a:pt x="2171700" y="6858000"/>
                </a:lnTo>
                <a:lnTo>
                  <a:pt x="159273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169E077-E3AF-BB5F-FD90-3F9ECB0256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1" y="329184"/>
            <a:ext cx="6241568" cy="1783080"/>
          </a:xfrm>
        </p:spPr>
        <p:txBody>
          <a:bodyPr anchor="b">
            <a:normAutofit/>
          </a:bodyPr>
          <a:lstStyle/>
          <a:p>
            <a:r>
              <a:rPr lang="en-US" sz="5400" dirty="0">
                <a:solidFill>
                  <a:srgbClr val="FFFFFF"/>
                </a:solidFill>
              </a:rPr>
              <a:t>Global Offices </a:t>
            </a:r>
          </a:p>
        </p:txBody>
      </p:sp>
      <p:sp>
        <p:nvSpPr>
          <p:cNvPr id="29" name="sketch line">
            <a:extLst>
              <a:ext uri="{FF2B5EF4-FFF2-40B4-BE49-F238E27FC236}">
                <a16:creationId xmlns:a16="http://schemas.microsoft.com/office/drawing/2014/main" id="{62677C27-4325-4BE2-B2C9-B721DA9E3C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45475" y="2362200"/>
            <a:ext cx="4056549" cy="18288"/>
          </a:xfrm>
          <a:custGeom>
            <a:avLst/>
            <a:gdLst>
              <a:gd name="connsiteX0" fmla="*/ 0 w 4056549"/>
              <a:gd name="connsiteY0" fmla="*/ 0 h 18288"/>
              <a:gd name="connsiteX1" fmla="*/ 676092 w 4056549"/>
              <a:gd name="connsiteY1" fmla="*/ 0 h 18288"/>
              <a:gd name="connsiteX2" fmla="*/ 1271052 w 4056549"/>
              <a:gd name="connsiteY2" fmla="*/ 0 h 18288"/>
              <a:gd name="connsiteX3" fmla="*/ 1947144 w 4056549"/>
              <a:gd name="connsiteY3" fmla="*/ 0 h 18288"/>
              <a:gd name="connsiteX4" fmla="*/ 2501539 w 4056549"/>
              <a:gd name="connsiteY4" fmla="*/ 0 h 18288"/>
              <a:gd name="connsiteX5" fmla="*/ 3137065 w 4056549"/>
              <a:gd name="connsiteY5" fmla="*/ 0 h 18288"/>
              <a:gd name="connsiteX6" fmla="*/ 4056549 w 4056549"/>
              <a:gd name="connsiteY6" fmla="*/ 0 h 18288"/>
              <a:gd name="connsiteX7" fmla="*/ 4056549 w 4056549"/>
              <a:gd name="connsiteY7" fmla="*/ 18288 h 18288"/>
              <a:gd name="connsiteX8" fmla="*/ 3380458 w 4056549"/>
              <a:gd name="connsiteY8" fmla="*/ 18288 h 18288"/>
              <a:gd name="connsiteX9" fmla="*/ 2663801 w 4056549"/>
              <a:gd name="connsiteY9" fmla="*/ 18288 h 18288"/>
              <a:gd name="connsiteX10" fmla="*/ 2068840 w 4056549"/>
              <a:gd name="connsiteY10" fmla="*/ 18288 h 18288"/>
              <a:gd name="connsiteX11" fmla="*/ 1311618 w 4056549"/>
              <a:gd name="connsiteY11" fmla="*/ 18288 h 18288"/>
              <a:gd name="connsiteX12" fmla="*/ 716657 w 4056549"/>
              <a:gd name="connsiteY12" fmla="*/ 18288 h 18288"/>
              <a:gd name="connsiteX13" fmla="*/ 0 w 4056549"/>
              <a:gd name="connsiteY13" fmla="*/ 18288 h 18288"/>
              <a:gd name="connsiteX14" fmla="*/ 0 w 4056549"/>
              <a:gd name="connsiteY14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056549" h="18288" fill="none" extrusionOk="0">
                <a:moveTo>
                  <a:pt x="0" y="0"/>
                </a:moveTo>
                <a:cubicBezTo>
                  <a:pt x="324395" y="-12272"/>
                  <a:pt x="437185" y="20747"/>
                  <a:pt x="676092" y="0"/>
                </a:cubicBezTo>
                <a:cubicBezTo>
                  <a:pt x="914999" y="-20747"/>
                  <a:pt x="980886" y="20074"/>
                  <a:pt x="1271052" y="0"/>
                </a:cubicBezTo>
                <a:cubicBezTo>
                  <a:pt x="1561218" y="-20074"/>
                  <a:pt x="1609815" y="19965"/>
                  <a:pt x="1947144" y="0"/>
                </a:cubicBezTo>
                <a:cubicBezTo>
                  <a:pt x="2284473" y="-19965"/>
                  <a:pt x="2317816" y="-23682"/>
                  <a:pt x="2501539" y="0"/>
                </a:cubicBezTo>
                <a:cubicBezTo>
                  <a:pt x="2685262" y="23682"/>
                  <a:pt x="2879461" y="12712"/>
                  <a:pt x="3137065" y="0"/>
                </a:cubicBezTo>
                <a:cubicBezTo>
                  <a:pt x="3394669" y="-12712"/>
                  <a:pt x="3618306" y="-41742"/>
                  <a:pt x="4056549" y="0"/>
                </a:cubicBezTo>
                <a:cubicBezTo>
                  <a:pt x="4056201" y="6465"/>
                  <a:pt x="4056979" y="10922"/>
                  <a:pt x="4056549" y="18288"/>
                </a:cubicBezTo>
                <a:cubicBezTo>
                  <a:pt x="3807729" y="-7540"/>
                  <a:pt x="3536237" y="12619"/>
                  <a:pt x="3380458" y="18288"/>
                </a:cubicBezTo>
                <a:cubicBezTo>
                  <a:pt x="3224679" y="23957"/>
                  <a:pt x="2967497" y="23368"/>
                  <a:pt x="2663801" y="18288"/>
                </a:cubicBezTo>
                <a:cubicBezTo>
                  <a:pt x="2360105" y="13208"/>
                  <a:pt x="2359716" y="-8821"/>
                  <a:pt x="2068840" y="18288"/>
                </a:cubicBezTo>
                <a:cubicBezTo>
                  <a:pt x="1777964" y="45397"/>
                  <a:pt x="1641909" y="31681"/>
                  <a:pt x="1311618" y="18288"/>
                </a:cubicBezTo>
                <a:cubicBezTo>
                  <a:pt x="981327" y="4895"/>
                  <a:pt x="990410" y="11155"/>
                  <a:pt x="716657" y="18288"/>
                </a:cubicBezTo>
                <a:cubicBezTo>
                  <a:pt x="442904" y="25421"/>
                  <a:pt x="330722" y="13665"/>
                  <a:pt x="0" y="18288"/>
                </a:cubicBezTo>
                <a:cubicBezTo>
                  <a:pt x="75" y="12069"/>
                  <a:pt x="515" y="5650"/>
                  <a:pt x="0" y="0"/>
                </a:cubicBezTo>
                <a:close/>
              </a:path>
              <a:path w="4056549" h="18288" stroke="0" extrusionOk="0">
                <a:moveTo>
                  <a:pt x="0" y="0"/>
                </a:moveTo>
                <a:cubicBezTo>
                  <a:pt x="175099" y="13469"/>
                  <a:pt x="459673" y="14529"/>
                  <a:pt x="594961" y="0"/>
                </a:cubicBezTo>
                <a:cubicBezTo>
                  <a:pt x="730249" y="-14529"/>
                  <a:pt x="873178" y="22015"/>
                  <a:pt x="1149356" y="0"/>
                </a:cubicBezTo>
                <a:cubicBezTo>
                  <a:pt x="1425534" y="-22015"/>
                  <a:pt x="1498871" y="-21513"/>
                  <a:pt x="1744316" y="0"/>
                </a:cubicBezTo>
                <a:cubicBezTo>
                  <a:pt x="1989761" y="21513"/>
                  <a:pt x="2112991" y="-46"/>
                  <a:pt x="2420408" y="0"/>
                </a:cubicBezTo>
                <a:cubicBezTo>
                  <a:pt x="2727825" y="46"/>
                  <a:pt x="2880256" y="-10040"/>
                  <a:pt x="3137065" y="0"/>
                </a:cubicBezTo>
                <a:cubicBezTo>
                  <a:pt x="3393874" y="10040"/>
                  <a:pt x="3704325" y="-6685"/>
                  <a:pt x="4056549" y="0"/>
                </a:cubicBezTo>
                <a:cubicBezTo>
                  <a:pt x="4055732" y="6895"/>
                  <a:pt x="4055770" y="11206"/>
                  <a:pt x="4056549" y="18288"/>
                </a:cubicBezTo>
                <a:cubicBezTo>
                  <a:pt x="3812770" y="11959"/>
                  <a:pt x="3533996" y="-5717"/>
                  <a:pt x="3299327" y="18288"/>
                </a:cubicBezTo>
                <a:cubicBezTo>
                  <a:pt x="3064658" y="42293"/>
                  <a:pt x="2940381" y="24492"/>
                  <a:pt x="2744931" y="18288"/>
                </a:cubicBezTo>
                <a:cubicBezTo>
                  <a:pt x="2549481" y="12084"/>
                  <a:pt x="2252169" y="51841"/>
                  <a:pt x="1987709" y="18288"/>
                </a:cubicBezTo>
                <a:cubicBezTo>
                  <a:pt x="1723249" y="-15265"/>
                  <a:pt x="1438946" y="3423"/>
                  <a:pt x="1230487" y="18288"/>
                </a:cubicBezTo>
                <a:cubicBezTo>
                  <a:pt x="1022028" y="33153"/>
                  <a:pt x="795957" y="18596"/>
                  <a:pt x="676092" y="18288"/>
                </a:cubicBezTo>
                <a:cubicBezTo>
                  <a:pt x="556227" y="17980"/>
                  <a:pt x="334853" y="39451"/>
                  <a:pt x="0" y="18288"/>
                </a:cubicBezTo>
                <a:cubicBezTo>
                  <a:pt x="95" y="14343"/>
                  <a:pt x="742" y="6860"/>
                  <a:pt x="0" y="0"/>
                </a:cubicBezTo>
                <a:close/>
              </a:path>
            </a:pathLst>
          </a:custGeom>
          <a:solidFill>
            <a:srgbClr val="FFFFFF"/>
          </a:solidFill>
          <a:ln w="41275" cap="rnd">
            <a:solidFill>
              <a:srgbClr val="FFFFFF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0C8665-295B-7343-4433-80D9F81090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2781" y="2496312"/>
            <a:ext cx="5431224" cy="403250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1900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USA</a:t>
            </a:r>
          </a:p>
          <a:p>
            <a:r>
              <a:rPr lang="en-US" sz="1900" dirty="0">
                <a:solidFill>
                  <a:srgbClr val="FFFFFF"/>
                </a:solidFill>
              </a:rPr>
              <a:t>Pennsylvania </a:t>
            </a:r>
          </a:p>
          <a:p>
            <a:r>
              <a:rPr lang="en-US" sz="1900" dirty="0">
                <a:solidFill>
                  <a:srgbClr val="FFFFFF"/>
                </a:solidFill>
              </a:rPr>
              <a:t>Connecticut</a:t>
            </a:r>
          </a:p>
          <a:p>
            <a:r>
              <a:rPr lang="en-US" sz="1900" dirty="0">
                <a:solidFill>
                  <a:srgbClr val="FFFFFF"/>
                </a:solidFill>
              </a:rPr>
              <a:t>NYC</a:t>
            </a:r>
          </a:p>
          <a:p>
            <a:r>
              <a:rPr lang="en-US" sz="1900" dirty="0">
                <a:solidFill>
                  <a:srgbClr val="FFFFFF"/>
                </a:solidFill>
              </a:rPr>
              <a:t>California</a:t>
            </a:r>
          </a:p>
          <a:p>
            <a:r>
              <a:rPr lang="en-US" sz="1900" dirty="0">
                <a:solidFill>
                  <a:srgbClr val="FFFFFF"/>
                </a:solidFill>
              </a:rPr>
              <a:t>Chicago</a:t>
            </a:r>
          </a:p>
          <a:p>
            <a:r>
              <a:rPr lang="en-US" sz="1900" dirty="0">
                <a:solidFill>
                  <a:srgbClr val="FFFFFF"/>
                </a:solidFill>
              </a:rPr>
              <a:t>Florida</a:t>
            </a:r>
          </a:p>
          <a:p>
            <a:r>
              <a:rPr lang="en-US" sz="1900" dirty="0">
                <a:solidFill>
                  <a:srgbClr val="FFFFFF"/>
                </a:solidFill>
              </a:rPr>
              <a:t>Atlanta</a:t>
            </a:r>
          </a:p>
          <a:p>
            <a:pPr marL="0" indent="0">
              <a:buNone/>
            </a:pPr>
            <a:r>
              <a:rPr lang="en-US" sz="1900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UK</a:t>
            </a:r>
          </a:p>
          <a:p>
            <a:r>
              <a:rPr lang="en-US" sz="1900" dirty="0">
                <a:solidFill>
                  <a:srgbClr val="FFFFFF"/>
                </a:solidFill>
              </a:rPr>
              <a:t>London (Royal Exchange) </a:t>
            </a:r>
          </a:p>
          <a:p>
            <a:pPr marL="0" indent="0">
              <a:buNone/>
            </a:pPr>
            <a:r>
              <a:rPr lang="en-US" sz="1900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Brazil</a:t>
            </a:r>
          </a:p>
          <a:p>
            <a:r>
              <a:rPr lang="en-US" sz="1900" dirty="0">
                <a:solidFill>
                  <a:srgbClr val="FFFFFF"/>
                </a:solidFill>
              </a:rPr>
              <a:t>San Paolo</a:t>
            </a:r>
          </a:p>
          <a:p>
            <a:endParaRPr lang="en-US" sz="1900" dirty="0">
              <a:solidFill>
                <a:srgbClr val="FFFFFF"/>
              </a:solidFill>
            </a:endParaRPr>
          </a:p>
        </p:txBody>
      </p:sp>
      <p:pic>
        <p:nvPicPr>
          <p:cNvPr id="8" name="Picture 7" descr="Map&#10;&#10;Description automatically generated">
            <a:extLst>
              <a:ext uri="{FF2B5EF4-FFF2-40B4-BE49-F238E27FC236}">
                <a16:creationId xmlns:a16="http://schemas.microsoft.com/office/drawing/2014/main" id="{944A84E7-E262-4AF4-8D0A-5B284CB2720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9254804" y="4106515"/>
            <a:ext cx="2955796" cy="2751023"/>
          </a:xfrm>
          <a:prstGeom prst="rect">
            <a:avLst/>
          </a:prstGeom>
        </p:spPr>
      </p:pic>
      <p:pic>
        <p:nvPicPr>
          <p:cNvPr id="5" name="Picture 4" descr="Map&#10;&#10;Description automatically generated">
            <a:extLst>
              <a:ext uri="{FF2B5EF4-FFF2-40B4-BE49-F238E27FC236}">
                <a16:creationId xmlns:a16="http://schemas.microsoft.com/office/drawing/2014/main" id="{329C2A59-9091-FEA3-FB3F-2911B1EB87C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120695" y="0"/>
            <a:ext cx="6074257" cy="4143206"/>
          </a:xfrm>
          <a:prstGeom prst="rect">
            <a:avLst/>
          </a:prstGeom>
        </p:spPr>
      </p:pic>
      <p:pic>
        <p:nvPicPr>
          <p:cNvPr id="12" name="Picture 11" descr="Map&#10;&#10;Description automatically generated">
            <a:extLst>
              <a:ext uri="{FF2B5EF4-FFF2-40B4-BE49-F238E27FC236}">
                <a16:creationId xmlns:a16="http://schemas.microsoft.com/office/drawing/2014/main" id="{A5C3A170-24DF-E6C1-023E-883F302F7EE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6120696" y="4106976"/>
            <a:ext cx="3134108" cy="2771357"/>
          </a:xfrm>
          <a:prstGeom prst="rect">
            <a:avLst/>
          </a:prstGeom>
        </p:spPr>
      </p:pic>
      <p:sp>
        <p:nvSpPr>
          <p:cNvPr id="22" name="Arc 21">
            <a:extLst>
              <a:ext uri="{FF2B5EF4-FFF2-40B4-BE49-F238E27FC236}">
                <a16:creationId xmlns:a16="http://schemas.microsoft.com/office/drawing/2014/main" id="{95C0791B-528B-7876-AC9A-F615B4305C1A}"/>
              </a:ext>
            </a:extLst>
          </p:cNvPr>
          <p:cNvSpPr/>
          <p:nvPr/>
        </p:nvSpPr>
        <p:spPr>
          <a:xfrm>
            <a:off x="10951535" y="7102549"/>
            <a:ext cx="914400" cy="9144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>
            <a:extLst>
              <a:ext uri="{FF2B5EF4-FFF2-40B4-BE49-F238E27FC236}">
                <a16:creationId xmlns:a16="http://schemas.microsoft.com/office/drawing/2014/main" id="{11581EBB-A396-D09F-4E14-2317821FE547}"/>
              </a:ext>
            </a:extLst>
          </p:cNvPr>
          <p:cNvSpPr/>
          <p:nvPr/>
        </p:nvSpPr>
        <p:spPr>
          <a:xfrm>
            <a:off x="11185449" y="1456660"/>
            <a:ext cx="794020" cy="4657061"/>
          </a:xfrm>
          <a:custGeom>
            <a:avLst/>
            <a:gdLst>
              <a:gd name="connsiteX0" fmla="*/ 0 w 794020"/>
              <a:gd name="connsiteY0" fmla="*/ 0 h 4561368"/>
              <a:gd name="connsiteX1" fmla="*/ 744279 w 794020"/>
              <a:gd name="connsiteY1" fmla="*/ 1573619 h 4561368"/>
              <a:gd name="connsiteX2" fmla="*/ 680484 w 794020"/>
              <a:gd name="connsiteY2" fmla="*/ 2828261 h 4561368"/>
              <a:gd name="connsiteX3" fmla="*/ 318977 w 794020"/>
              <a:gd name="connsiteY3" fmla="*/ 4561368 h 4561368"/>
              <a:gd name="connsiteX4" fmla="*/ 318977 w 794020"/>
              <a:gd name="connsiteY4" fmla="*/ 4561368 h 4561368"/>
              <a:gd name="connsiteX5" fmla="*/ 318977 w 794020"/>
              <a:gd name="connsiteY5" fmla="*/ 4561368 h 4561368"/>
              <a:gd name="connsiteX6" fmla="*/ 318977 w 794020"/>
              <a:gd name="connsiteY6" fmla="*/ 4518838 h 4561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94020" h="4561368">
                <a:moveTo>
                  <a:pt x="0" y="0"/>
                </a:moveTo>
                <a:cubicBezTo>
                  <a:pt x="315432" y="551121"/>
                  <a:pt x="630865" y="1102242"/>
                  <a:pt x="744279" y="1573619"/>
                </a:cubicBezTo>
                <a:cubicBezTo>
                  <a:pt x="857693" y="2044996"/>
                  <a:pt x="751368" y="2330303"/>
                  <a:pt x="680484" y="2828261"/>
                </a:cubicBezTo>
                <a:cubicBezTo>
                  <a:pt x="609600" y="3326219"/>
                  <a:pt x="318977" y="4561368"/>
                  <a:pt x="318977" y="4561368"/>
                </a:cubicBezTo>
                <a:lnTo>
                  <a:pt x="318977" y="4561368"/>
                </a:lnTo>
                <a:lnTo>
                  <a:pt x="318977" y="4561368"/>
                </a:lnTo>
                <a:lnTo>
                  <a:pt x="318977" y="4518838"/>
                </a:lnTo>
              </a:path>
            </a:pathLst>
          </a:cu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35">
            <a:extLst>
              <a:ext uri="{FF2B5EF4-FFF2-40B4-BE49-F238E27FC236}">
                <a16:creationId xmlns:a16="http://schemas.microsoft.com/office/drawing/2014/main" id="{0BB773A4-8975-B4DC-8BBA-E2B1AD6D5D6B}"/>
              </a:ext>
            </a:extLst>
          </p:cNvPr>
          <p:cNvSpPr/>
          <p:nvPr/>
        </p:nvSpPr>
        <p:spPr>
          <a:xfrm>
            <a:off x="8080744" y="1456660"/>
            <a:ext cx="3104707" cy="4603898"/>
          </a:xfrm>
          <a:custGeom>
            <a:avLst/>
            <a:gdLst>
              <a:gd name="connsiteX0" fmla="*/ 3104707 w 3104707"/>
              <a:gd name="connsiteY0" fmla="*/ 0 h 4603898"/>
              <a:gd name="connsiteX1" fmla="*/ 2296633 w 3104707"/>
              <a:gd name="connsiteY1" fmla="*/ 2456121 h 4603898"/>
              <a:gd name="connsiteX2" fmla="*/ 1435396 w 3104707"/>
              <a:gd name="connsiteY2" fmla="*/ 3593805 h 4603898"/>
              <a:gd name="connsiteX3" fmla="*/ 0 w 3104707"/>
              <a:gd name="connsiteY3" fmla="*/ 4603898 h 4603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04707" h="4603898">
                <a:moveTo>
                  <a:pt x="3104707" y="0"/>
                </a:moveTo>
                <a:cubicBezTo>
                  <a:pt x="2839779" y="928577"/>
                  <a:pt x="2574851" y="1857154"/>
                  <a:pt x="2296633" y="2456121"/>
                </a:cubicBezTo>
                <a:cubicBezTo>
                  <a:pt x="2018415" y="3055088"/>
                  <a:pt x="1818168" y="3235842"/>
                  <a:pt x="1435396" y="3593805"/>
                </a:cubicBezTo>
                <a:cubicBezTo>
                  <a:pt x="1052624" y="3951768"/>
                  <a:pt x="526312" y="4277833"/>
                  <a:pt x="0" y="4603898"/>
                </a:cubicBezTo>
              </a:path>
            </a:pathLst>
          </a:cu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41">
            <a:extLst>
              <a:ext uri="{FF2B5EF4-FFF2-40B4-BE49-F238E27FC236}">
                <a16:creationId xmlns:a16="http://schemas.microsoft.com/office/drawing/2014/main" id="{A9BFC736-F8A4-70F6-6BE2-86F8E053DA6F}"/>
              </a:ext>
            </a:extLst>
          </p:cNvPr>
          <p:cNvSpPr/>
          <p:nvPr/>
        </p:nvSpPr>
        <p:spPr>
          <a:xfrm>
            <a:off x="6485860" y="940768"/>
            <a:ext cx="4699591" cy="813604"/>
          </a:xfrm>
          <a:custGeom>
            <a:avLst/>
            <a:gdLst>
              <a:gd name="connsiteX0" fmla="*/ 4699591 w 4699591"/>
              <a:gd name="connsiteY0" fmla="*/ 515892 h 813604"/>
              <a:gd name="connsiteX1" fmla="*/ 2934587 w 4699591"/>
              <a:gd name="connsiteY1" fmla="*/ 16162 h 813604"/>
              <a:gd name="connsiteX2" fmla="*/ 1477926 w 4699591"/>
              <a:gd name="connsiteY2" fmla="*/ 186283 h 813604"/>
              <a:gd name="connsiteX3" fmla="*/ 0 w 4699591"/>
              <a:gd name="connsiteY3" fmla="*/ 813604 h 813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99591" h="813604">
                <a:moveTo>
                  <a:pt x="4699591" y="515892"/>
                </a:moveTo>
                <a:cubicBezTo>
                  <a:pt x="4085561" y="293494"/>
                  <a:pt x="3471531" y="71097"/>
                  <a:pt x="2934587" y="16162"/>
                </a:cubicBezTo>
                <a:cubicBezTo>
                  <a:pt x="2397643" y="-38773"/>
                  <a:pt x="1967024" y="53376"/>
                  <a:pt x="1477926" y="186283"/>
                </a:cubicBezTo>
                <a:cubicBezTo>
                  <a:pt x="988828" y="319190"/>
                  <a:pt x="494414" y="566397"/>
                  <a:pt x="0" y="813604"/>
                </a:cubicBezTo>
              </a:path>
            </a:pathLst>
          </a:cu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Freeform 42">
            <a:extLst>
              <a:ext uri="{FF2B5EF4-FFF2-40B4-BE49-F238E27FC236}">
                <a16:creationId xmlns:a16="http://schemas.microsoft.com/office/drawing/2014/main" id="{E2F73DAF-5AD5-365A-3FF0-A074583AD3F3}"/>
              </a:ext>
            </a:extLst>
          </p:cNvPr>
          <p:cNvSpPr/>
          <p:nvPr/>
        </p:nvSpPr>
        <p:spPr>
          <a:xfrm>
            <a:off x="10029753" y="1349984"/>
            <a:ext cx="1155698" cy="148823"/>
          </a:xfrm>
          <a:custGeom>
            <a:avLst/>
            <a:gdLst>
              <a:gd name="connsiteX0" fmla="*/ 1155698 w 1155698"/>
              <a:gd name="connsiteY0" fmla="*/ 106676 h 148823"/>
              <a:gd name="connsiteX1" fmla="*/ 326359 w 1155698"/>
              <a:gd name="connsiteY1" fmla="*/ 351 h 148823"/>
              <a:gd name="connsiteX2" fmla="*/ 28647 w 1155698"/>
              <a:gd name="connsiteY2" fmla="*/ 138574 h 148823"/>
              <a:gd name="connsiteX3" fmla="*/ 28647 w 1155698"/>
              <a:gd name="connsiteY3" fmla="*/ 127942 h 1488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5698" h="148823">
                <a:moveTo>
                  <a:pt x="1155698" y="106676"/>
                </a:moveTo>
                <a:cubicBezTo>
                  <a:pt x="834949" y="50855"/>
                  <a:pt x="514201" y="-4965"/>
                  <a:pt x="326359" y="351"/>
                </a:cubicBezTo>
                <a:cubicBezTo>
                  <a:pt x="138517" y="5667"/>
                  <a:pt x="28647" y="138574"/>
                  <a:pt x="28647" y="138574"/>
                </a:cubicBezTo>
                <a:cubicBezTo>
                  <a:pt x="-20972" y="159839"/>
                  <a:pt x="3837" y="143890"/>
                  <a:pt x="28647" y="127942"/>
                </a:cubicBezTo>
              </a:path>
            </a:pathLst>
          </a:cu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Freeform 44">
            <a:extLst>
              <a:ext uri="{FF2B5EF4-FFF2-40B4-BE49-F238E27FC236}">
                <a16:creationId xmlns:a16="http://schemas.microsoft.com/office/drawing/2014/main" id="{8487BC01-0D14-F029-5838-68DE7BBFA045}"/>
              </a:ext>
            </a:extLst>
          </p:cNvPr>
          <p:cNvSpPr/>
          <p:nvPr/>
        </p:nvSpPr>
        <p:spPr>
          <a:xfrm>
            <a:off x="10676174" y="1467293"/>
            <a:ext cx="519910" cy="1881963"/>
          </a:xfrm>
          <a:custGeom>
            <a:avLst/>
            <a:gdLst>
              <a:gd name="connsiteX0" fmla="*/ 519910 w 519910"/>
              <a:gd name="connsiteY0" fmla="*/ 0 h 1881963"/>
              <a:gd name="connsiteX1" fmla="*/ 179668 w 519910"/>
              <a:gd name="connsiteY1" fmla="*/ 489098 h 1881963"/>
              <a:gd name="connsiteX2" fmla="*/ 9547 w 519910"/>
              <a:gd name="connsiteY2" fmla="*/ 1169581 h 1881963"/>
              <a:gd name="connsiteX3" fmla="*/ 456114 w 519910"/>
              <a:gd name="connsiteY3" fmla="*/ 1881963 h 1881963"/>
              <a:gd name="connsiteX4" fmla="*/ 456114 w 519910"/>
              <a:gd name="connsiteY4" fmla="*/ 1881963 h 1881963"/>
              <a:gd name="connsiteX5" fmla="*/ 456114 w 519910"/>
              <a:gd name="connsiteY5" fmla="*/ 1881963 h 18819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19910" h="1881963">
                <a:moveTo>
                  <a:pt x="519910" y="0"/>
                </a:moveTo>
                <a:cubicBezTo>
                  <a:pt x="392319" y="147084"/>
                  <a:pt x="264728" y="294168"/>
                  <a:pt x="179668" y="489098"/>
                </a:cubicBezTo>
                <a:cubicBezTo>
                  <a:pt x="94607" y="684028"/>
                  <a:pt x="-36527" y="937437"/>
                  <a:pt x="9547" y="1169581"/>
                </a:cubicBezTo>
                <a:cubicBezTo>
                  <a:pt x="55621" y="1401725"/>
                  <a:pt x="456114" y="1881963"/>
                  <a:pt x="456114" y="1881963"/>
                </a:cubicBezTo>
                <a:lnTo>
                  <a:pt x="456114" y="1881963"/>
                </a:lnTo>
                <a:lnTo>
                  <a:pt x="456114" y="1881963"/>
                </a:lnTo>
              </a:path>
            </a:pathLst>
          </a:cu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reeform 45">
            <a:extLst>
              <a:ext uri="{FF2B5EF4-FFF2-40B4-BE49-F238E27FC236}">
                <a16:creationId xmlns:a16="http://schemas.microsoft.com/office/drawing/2014/main" id="{A7269762-A958-4BA0-AFA8-668593CB7715}"/>
              </a:ext>
            </a:extLst>
          </p:cNvPr>
          <p:cNvSpPr/>
          <p:nvPr/>
        </p:nvSpPr>
        <p:spPr>
          <a:xfrm>
            <a:off x="10497416" y="1456660"/>
            <a:ext cx="682031" cy="1116597"/>
          </a:xfrm>
          <a:custGeom>
            <a:avLst/>
            <a:gdLst>
              <a:gd name="connsiteX0" fmla="*/ 656136 w 656136"/>
              <a:gd name="connsiteY0" fmla="*/ 0 h 1116597"/>
              <a:gd name="connsiteX1" fmla="*/ 71346 w 656136"/>
              <a:gd name="connsiteY1" fmla="*/ 595424 h 1116597"/>
              <a:gd name="connsiteX2" fmla="*/ 7550 w 656136"/>
              <a:gd name="connsiteY2" fmla="*/ 1031359 h 1116597"/>
              <a:gd name="connsiteX3" fmla="*/ 50081 w 656136"/>
              <a:gd name="connsiteY3" fmla="*/ 1116419 h 1116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6136" h="1116597">
                <a:moveTo>
                  <a:pt x="656136" y="0"/>
                </a:moveTo>
                <a:cubicBezTo>
                  <a:pt x="417790" y="211765"/>
                  <a:pt x="179444" y="423531"/>
                  <a:pt x="71346" y="595424"/>
                </a:cubicBezTo>
                <a:cubicBezTo>
                  <a:pt x="-36752" y="767317"/>
                  <a:pt x="11094" y="944527"/>
                  <a:pt x="7550" y="1031359"/>
                </a:cubicBezTo>
                <a:cubicBezTo>
                  <a:pt x="4006" y="1118191"/>
                  <a:pt x="27043" y="1117305"/>
                  <a:pt x="50081" y="1116419"/>
                </a:cubicBezTo>
              </a:path>
            </a:pathLst>
          </a:cu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 46">
            <a:extLst>
              <a:ext uri="{FF2B5EF4-FFF2-40B4-BE49-F238E27FC236}">
                <a16:creationId xmlns:a16="http://schemas.microsoft.com/office/drawing/2014/main" id="{DC932BC3-DA09-6422-5515-17B0AC520C7E}"/>
              </a:ext>
            </a:extLst>
          </p:cNvPr>
          <p:cNvSpPr/>
          <p:nvPr/>
        </p:nvSpPr>
        <p:spPr>
          <a:xfrm>
            <a:off x="11185451" y="1230108"/>
            <a:ext cx="393405" cy="269083"/>
          </a:xfrm>
          <a:custGeom>
            <a:avLst/>
            <a:gdLst>
              <a:gd name="connsiteX0" fmla="*/ 0 w 393405"/>
              <a:gd name="connsiteY0" fmla="*/ 269083 h 269083"/>
              <a:gd name="connsiteX1" fmla="*/ 95693 w 393405"/>
              <a:gd name="connsiteY1" fmla="*/ 13901 h 269083"/>
              <a:gd name="connsiteX2" fmla="*/ 393405 w 393405"/>
              <a:gd name="connsiteY2" fmla="*/ 56432 h 269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93405" h="269083">
                <a:moveTo>
                  <a:pt x="0" y="269083"/>
                </a:moveTo>
                <a:cubicBezTo>
                  <a:pt x="15063" y="159213"/>
                  <a:pt x="30126" y="49343"/>
                  <a:pt x="95693" y="13901"/>
                </a:cubicBezTo>
                <a:cubicBezTo>
                  <a:pt x="161260" y="-21541"/>
                  <a:pt x="277332" y="17445"/>
                  <a:pt x="393405" y="56432"/>
                </a:cubicBezTo>
              </a:path>
            </a:pathLst>
          </a:cu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Freeform 47">
            <a:extLst>
              <a:ext uri="{FF2B5EF4-FFF2-40B4-BE49-F238E27FC236}">
                <a16:creationId xmlns:a16="http://schemas.microsoft.com/office/drawing/2014/main" id="{A1938FED-E4AC-9C4C-65E3-EB0C31DDDACB}"/>
              </a:ext>
            </a:extLst>
          </p:cNvPr>
          <p:cNvSpPr/>
          <p:nvPr/>
        </p:nvSpPr>
        <p:spPr>
          <a:xfrm>
            <a:off x="11167607" y="1399430"/>
            <a:ext cx="374489" cy="129327"/>
          </a:xfrm>
          <a:custGeom>
            <a:avLst/>
            <a:gdLst>
              <a:gd name="connsiteX0" fmla="*/ 0 w 374489"/>
              <a:gd name="connsiteY0" fmla="*/ 43732 h 129327"/>
              <a:gd name="connsiteX1" fmla="*/ 198783 w 374489"/>
              <a:gd name="connsiteY1" fmla="*/ 127220 h 129327"/>
              <a:gd name="connsiteX2" fmla="*/ 369736 w 374489"/>
              <a:gd name="connsiteY2" fmla="*/ 95415 h 129327"/>
              <a:gd name="connsiteX3" fmla="*/ 310101 w 374489"/>
              <a:gd name="connsiteY3" fmla="*/ 0 h 129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4489" h="129327">
                <a:moveTo>
                  <a:pt x="0" y="43732"/>
                </a:moveTo>
                <a:cubicBezTo>
                  <a:pt x="68580" y="81169"/>
                  <a:pt x="137160" y="118606"/>
                  <a:pt x="198783" y="127220"/>
                </a:cubicBezTo>
                <a:cubicBezTo>
                  <a:pt x="260406" y="135834"/>
                  <a:pt x="351183" y="116618"/>
                  <a:pt x="369736" y="95415"/>
                </a:cubicBezTo>
                <a:cubicBezTo>
                  <a:pt x="388289" y="74212"/>
                  <a:pt x="349195" y="37106"/>
                  <a:pt x="310101" y="0"/>
                </a:cubicBezTo>
              </a:path>
            </a:pathLst>
          </a:cu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3024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D71956-12FC-DF58-D504-C58CB444CA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34134" y="1396289"/>
            <a:ext cx="5006336" cy="1325563"/>
          </a:xfrm>
        </p:spPr>
        <p:txBody>
          <a:bodyPr>
            <a:normAutofit/>
          </a:bodyPr>
          <a:lstStyle/>
          <a:p>
            <a:r>
              <a:rPr lang="en-US" dirty="0">
                <a:ea typeface="Calibri Light"/>
                <a:cs typeface="Calibri Light"/>
              </a:rPr>
              <a:t>Summary</a:t>
            </a:r>
            <a:endParaRPr lang="en-US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4F74D28C-3268-4E35-8EE1-D92CB4A85A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172782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11C2C25-A053-4708-1CFE-0C02B53D0F1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251" r="23338"/>
          <a:stretch/>
        </p:blipFill>
        <p:spPr>
          <a:xfrm>
            <a:off x="20" y="10"/>
            <a:ext cx="6024134" cy="6857990"/>
          </a:xfrm>
          <a:custGeom>
            <a:avLst/>
            <a:gdLst/>
            <a:ahLst/>
            <a:cxnLst/>
            <a:rect l="l" t="t" r="r" b="b"/>
            <a:pathLst>
              <a:path w="6024154" h="6858000">
                <a:moveTo>
                  <a:pt x="0" y="0"/>
                </a:moveTo>
                <a:lnTo>
                  <a:pt x="5953780" y="0"/>
                </a:lnTo>
                <a:lnTo>
                  <a:pt x="5989880" y="284091"/>
                </a:lnTo>
                <a:cubicBezTo>
                  <a:pt x="6012544" y="507260"/>
                  <a:pt x="6024154" y="733696"/>
                  <a:pt x="6024154" y="962844"/>
                </a:cubicBezTo>
                <a:cubicBezTo>
                  <a:pt x="6024154" y="3483472"/>
                  <a:pt x="4619336" y="5675986"/>
                  <a:pt x="2549934" y="6800152"/>
                </a:cubicBezTo>
                <a:lnTo>
                  <a:pt x="243698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30C994-FFC5-4836-9D45-B6EC52BD83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36396" y="2398816"/>
            <a:ext cx="5465425" cy="3574471"/>
          </a:xfrm>
        </p:spPr>
        <p:txBody>
          <a:bodyPr vert="horz" lIns="91440" tIns="45720" rIns="91440" bIns="45720" rtlCol="0" anchor="t">
            <a:normAutofit fontScale="77500" lnSpcReduction="20000"/>
          </a:bodyPr>
          <a:lstStyle/>
          <a:p>
            <a:r>
              <a:rPr lang="en-US" sz="1700" dirty="0">
                <a:ea typeface="Calibri"/>
                <a:cs typeface="Calibri"/>
              </a:rPr>
              <a:t>Market Potential : $</a:t>
            </a:r>
            <a:r>
              <a:rPr lang="en-US" sz="1700" dirty="0" err="1">
                <a:ea typeface="Calibri"/>
                <a:cs typeface="Calibri"/>
              </a:rPr>
              <a:t>XXBn</a:t>
            </a:r>
            <a:r>
              <a:rPr lang="en-US" sz="1700" dirty="0">
                <a:ea typeface="Calibri"/>
                <a:cs typeface="Calibri"/>
              </a:rPr>
              <a:t> NFT Market by 2026</a:t>
            </a:r>
          </a:p>
          <a:p>
            <a:r>
              <a:rPr lang="en-US" sz="1700" dirty="0">
                <a:ea typeface="Calibri"/>
                <a:cs typeface="Calibri"/>
              </a:rPr>
              <a:t>Build an organization that will deliver</a:t>
            </a:r>
          </a:p>
          <a:p>
            <a:pPr lvl="1"/>
            <a:r>
              <a:rPr lang="en-US" sz="1500" dirty="0">
                <a:ea typeface="Calibri"/>
                <a:cs typeface="Calibri"/>
              </a:rPr>
              <a:t>$XXM ARR by Q4 2025 </a:t>
            </a:r>
          </a:p>
          <a:p>
            <a:pPr lvl="1"/>
            <a:r>
              <a:rPr lang="en-US" sz="1500" dirty="0">
                <a:ea typeface="Calibri"/>
                <a:cs typeface="Calibri"/>
              </a:rPr>
              <a:t>World-class People, Processes and Culture</a:t>
            </a:r>
          </a:p>
          <a:p>
            <a:pPr lvl="1"/>
            <a:r>
              <a:rPr lang="en-US" sz="1500" dirty="0">
                <a:ea typeface="Calibri"/>
                <a:cs typeface="Calibri"/>
              </a:rPr>
              <a:t>Sustainable, for-profit, for-cause business</a:t>
            </a:r>
          </a:p>
          <a:p>
            <a:r>
              <a:rPr lang="en-US" sz="1700" dirty="0">
                <a:ea typeface="Calibri"/>
                <a:cs typeface="Calibri"/>
              </a:rPr>
              <a:t>Outline the schedule for 2023 planning </a:t>
            </a:r>
          </a:p>
          <a:p>
            <a:r>
              <a:rPr lang="en-US" sz="1700" dirty="0">
                <a:ea typeface="Calibri"/>
                <a:cs typeface="Calibri"/>
              </a:rPr>
              <a:t>Deliver results by December 31</a:t>
            </a:r>
            <a:r>
              <a:rPr lang="en-US" sz="1700" baseline="30000" dirty="0">
                <a:ea typeface="Calibri"/>
                <a:cs typeface="Calibri"/>
              </a:rPr>
              <a:t>st</a:t>
            </a:r>
            <a:r>
              <a:rPr lang="en-US" sz="1700" dirty="0">
                <a:ea typeface="Calibri"/>
                <a:cs typeface="Calibri"/>
              </a:rPr>
              <a:t>:</a:t>
            </a:r>
          </a:p>
          <a:p>
            <a:pPr lvl="1"/>
            <a:r>
              <a:rPr lang="en-US" sz="1700" b="1" dirty="0">
                <a:ea typeface="Calibri"/>
                <a:cs typeface="Calibri"/>
              </a:rPr>
              <a:t>FUND RAISING: </a:t>
            </a:r>
            <a:r>
              <a:rPr lang="en-US" sz="1700" dirty="0">
                <a:ea typeface="Calibri"/>
                <a:cs typeface="Calibri"/>
              </a:rPr>
              <a:t>$XXM in institutional investments</a:t>
            </a:r>
          </a:p>
          <a:p>
            <a:pPr lvl="1"/>
            <a:r>
              <a:rPr lang="en-US" sz="1700" b="1" dirty="0">
                <a:ea typeface="Calibri"/>
                <a:cs typeface="Calibri"/>
              </a:rPr>
              <a:t>FUND RAISING: </a:t>
            </a:r>
            <a:r>
              <a:rPr lang="en-US" sz="1700" dirty="0">
                <a:ea typeface="Calibri"/>
                <a:cs typeface="Calibri"/>
              </a:rPr>
              <a:t>Potential sale of Adio Patent for $XXM </a:t>
            </a:r>
          </a:p>
          <a:p>
            <a:pPr lvl="1"/>
            <a:r>
              <a:rPr lang="en-US" sz="1700" b="1" dirty="0">
                <a:ea typeface="Calibri"/>
                <a:cs typeface="Calibri"/>
              </a:rPr>
              <a:t>BLOCKCHAIN:</a:t>
            </a:r>
            <a:r>
              <a:rPr lang="en-US" sz="1700" dirty="0">
                <a:ea typeface="Calibri"/>
                <a:cs typeface="Calibri"/>
              </a:rPr>
              <a:t> Operational on Chia by November 30 2022</a:t>
            </a:r>
            <a:endParaRPr lang="en-US" sz="1700" b="1" dirty="0">
              <a:ea typeface="Calibri"/>
              <a:cs typeface="Calibri"/>
            </a:endParaRPr>
          </a:p>
          <a:p>
            <a:pPr lvl="1"/>
            <a:r>
              <a:rPr lang="en-US" sz="1700" b="1" dirty="0">
                <a:ea typeface="Calibri"/>
                <a:cs typeface="Calibri"/>
              </a:rPr>
              <a:t>REVENUE: </a:t>
            </a:r>
            <a:r>
              <a:rPr lang="en-US" sz="1700" dirty="0">
                <a:ea typeface="Calibri"/>
                <a:cs typeface="Calibri"/>
              </a:rPr>
              <a:t>$XXM by end of 2023, $XXM by end of 2024</a:t>
            </a:r>
          </a:p>
          <a:p>
            <a:pPr lvl="1"/>
            <a:r>
              <a:rPr lang="en-US" sz="1700" b="1" dirty="0">
                <a:ea typeface="Calibri"/>
                <a:cs typeface="Calibri"/>
              </a:rPr>
              <a:t>CORPORATE STRUCTURE: </a:t>
            </a:r>
            <a:r>
              <a:rPr lang="en-US" sz="1700" dirty="0">
                <a:ea typeface="Calibri"/>
                <a:cs typeface="Calibri"/>
              </a:rPr>
              <a:t>That delivers $XXM</a:t>
            </a:r>
          </a:p>
          <a:p>
            <a:pPr lvl="1"/>
            <a:r>
              <a:rPr lang="en-US" sz="1700" b="1" dirty="0">
                <a:ea typeface="Calibri"/>
                <a:cs typeface="Calibri"/>
              </a:rPr>
              <a:t>PROOF OF TECHNOLOGIES: </a:t>
            </a:r>
            <a:r>
              <a:rPr lang="en-US" sz="1700" dirty="0">
                <a:ea typeface="Calibri"/>
                <a:cs typeface="Calibri"/>
              </a:rPr>
              <a:t>In cross-vertical use cases</a:t>
            </a:r>
          </a:p>
          <a:p>
            <a:pPr lvl="1"/>
            <a:r>
              <a:rPr lang="en-US" sz="1700" b="1" dirty="0">
                <a:ea typeface="Calibri"/>
                <a:cs typeface="Calibri"/>
              </a:rPr>
              <a:t>ECONOMIES OF SCALE</a:t>
            </a:r>
            <a:r>
              <a:rPr lang="en-US" sz="1700" dirty="0">
                <a:ea typeface="Calibri"/>
                <a:cs typeface="Calibri"/>
              </a:rPr>
              <a:t>: via low-risk, scalable models</a:t>
            </a:r>
          </a:p>
          <a:p>
            <a:pPr lvl="1"/>
            <a:r>
              <a:rPr lang="en-US" sz="1700" b="1" dirty="0">
                <a:ea typeface="Calibri"/>
                <a:cs typeface="Calibri"/>
              </a:rPr>
              <a:t>HIRING KEY TALENT: </a:t>
            </a:r>
            <a:r>
              <a:rPr lang="en-US" sz="1700" dirty="0">
                <a:ea typeface="Calibri"/>
                <a:cs typeface="Calibri"/>
              </a:rPr>
              <a:t>IN KEY AREAS OF THE BUSINESS </a:t>
            </a:r>
          </a:p>
          <a:p>
            <a:pPr lvl="1"/>
            <a:r>
              <a:rPr lang="en-US" sz="1700" b="1" dirty="0">
                <a:ea typeface="Calibri"/>
                <a:cs typeface="Calibri"/>
              </a:rPr>
              <a:t>SETS GOVERNANCE AND CADENCE: </a:t>
            </a:r>
            <a:r>
              <a:rPr lang="en-US" sz="1700" dirty="0">
                <a:ea typeface="Calibri"/>
                <a:cs typeface="Calibri"/>
              </a:rPr>
              <a:t>FOR THE BUSINESS</a:t>
            </a:r>
          </a:p>
          <a:p>
            <a:pPr lvl="2"/>
            <a:endParaRPr lang="en-US" sz="1700" dirty="0">
              <a:ea typeface="Calibri"/>
              <a:cs typeface="Calibri"/>
            </a:endParaRPr>
          </a:p>
          <a:p>
            <a:pPr marL="914400" lvl="2" indent="0">
              <a:buNone/>
            </a:pPr>
            <a:endParaRPr lang="en-US" sz="1700" dirty="0">
              <a:ea typeface="Calibri"/>
              <a:cs typeface="Calibri"/>
            </a:endParaRPr>
          </a:p>
          <a:p>
            <a:pPr lvl="2"/>
            <a:endParaRPr lang="en-US" sz="1400" dirty="0">
              <a:ea typeface="Calibri"/>
              <a:cs typeface="Calibri"/>
            </a:endParaRPr>
          </a:p>
          <a:p>
            <a:pPr lvl="2"/>
            <a:endParaRPr lang="en-US" sz="1400" dirty="0">
              <a:ea typeface="Calibri"/>
              <a:cs typeface="Calibri"/>
            </a:endParaRPr>
          </a:p>
          <a:p>
            <a:pPr lvl="2"/>
            <a:endParaRPr lang="en-US" sz="1400" dirty="0">
              <a:ea typeface="Calibri"/>
              <a:cs typeface="Calibri"/>
            </a:endParaRPr>
          </a:p>
          <a:p>
            <a:pPr lvl="1"/>
            <a:endParaRPr lang="en-US" sz="1400" dirty="0">
              <a:ea typeface="Calibri"/>
              <a:cs typeface="Calibri"/>
            </a:endParaRPr>
          </a:p>
          <a:p>
            <a:pPr lvl="1"/>
            <a:endParaRPr lang="en-US" sz="1400" dirty="0">
              <a:ea typeface="Calibri"/>
              <a:cs typeface="Calibri"/>
            </a:endParaRPr>
          </a:p>
          <a:p>
            <a:pPr lvl="1"/>
            <a:endParaRPr lang="en-US" sz="1400" dirty="0">
              <a:ea typeface="Calibri"/>
              <a:cs typeface="Calibri"/>
            </a:endParaRPr>
          </a:p>
          <a:p>
            <a:pPr lvl="1"/>
            <a:endParaRPr lang="en-US" sz="1400" dirty="0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5248532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D052D0E8-5725-42F1-BA8A-2E793289AB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"/>
            <a:ext cx="6693455" cy="1511306"/>
          </a:xfrm>
          <a:custGeom>
            <a:avLst/>
            <a:gdLst>
              <a:gd name="connsiteX0" fmla="*/ 2147981 w 6693455"/>
              <a:gd name="connsiteY0" fmla="*/ 0 h 1511306"/>
              <a:gd name="connsiteX1" fmla="*/ 6693455 w 6693455"/>
              <a:gd name="connsiteY1" fmla="*/ 0 h 1511306"/>
              <a:gd name="connsiteX2" fmla="*/ 5995838 w 6693455"/>
              <a:gd name="connsiteY2" fmla="*/ 1511301 h 1511306"/>
              <a:gd name="connsiteX3" fmla="*/ 2147982 w 6693455"/>
              <a:gd name="connsiteY3" fmla="*/ 1511301 h 1511306"/>
              <a:gd name="connsiteX4" fmla="*/ 2147982 w 6693455"/>
              <a:gd name="connsiteY4" fmla="*/ 1511304 h 1511306"/>
              <a:gd name="connsiteX5" fmla="*/ 680261 w 6693455"/>
              <a:gd name="connsiteY5" fmla="*/ 1511304 h 1511306"/>
              <a:gd name="connsiteX6" fmla="*/ 680261 w 6693455"/>
              <a:gd name="connsiteY6" fmla="*/ 1511306 h 1511306"/>
              <a:gd name="connsiteX7" fmla="*/ 0 w 6693455"/>
              <a:gd name="connsiteY7" fmla="*/ 1511306 h 1511306"/>
              <a:gd name="connsiteX8" fmla="*/ 0 w 6693455"/>
              <a:gd name="connsiteY8" fmla="*/ 2 h 1511306"/>
              <a:gd name="connsiteX9" fmla="*/ 680261 w 6693455"/>
              <a:gd name="connsiteY9" fmla="*/ 2 h 1511306"/>
              <a:gd name="connsiteX10" fmla="*/ 680261 w 6693455"/>
              <a:gd name="connsiteY10" fmla="*/ 2544 h 1511306"/>
              <a:gd name="connsiteX11" fmla="*/ 2147981 w 6693455"/>
              <a:gd name="connsiteY11" fmla="*/ 2544 h 1511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693455" h="1511306">
                <a:moveTo>
                  <a:pt x="2147981" y="0"/>
                </a:moveTo>
                <a:lnTo>
                  <a:pt x="6693455" y="0"/>
                </a:lnTo>
                <a:lnTo>
                  <a:pt x="5995838" y="1511301"/>
                </a:lnTo>
                <a:lnTo>
                  <a:pt x="2147982" y="1511301"/>
                </a:lnTo>
                <a:lnTo>
                  <a:pt x="2147982" y="1511304"/>
                </a:lnTo>
                <a:lnTo>
                  <a:pt x="680261" y="1511304"/>
                </a:lnTo>
                <a:lnTo>
                  <a:pt x="680261" y="1511306"/>
                </a:lnTo>
                <a:lnTo>
                  <a:pt x="0" y="1511306"/>
                </a:lnTo>
                <a:lnTo>
                  <a:pt x="0" y="2"/>
                </a:lnTo>
                <a:lnTo>
                  <a:pt x="680261" y="2"/>
                </a:lnTo>
                <a:lnTo>
                  <a:pt x="680261" y="2544"/>
                </a:lnTo>
                <a:lnTo>
                  <a:pt x="2147981" y="254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85000"/>
                </a:schemeClr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E5C17E-124D-ADD2-7FD4-E4DD5351BA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000812" cy="1143000"/>
          </a:xfrm>
        </p:spPr>
        <p:txBody>
          <a:bodyPr>
            <a:normAutofit/>
          </a:bodyPr>
          <a:lstStyle/>
          <a:p>
            <a:r>
              <a:rPr lang="en-US" b="1" dirty="0"/>
              <a:t>Path to $150M</a:t>
            </a: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31C81BFC-A665-4DFF-AFE8-B85ACB3E04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691640"/>
            <a:ext cx="5931454" cy="5166360"/>
          </a:xfrm>
          <a:custGeom>
            <a:avLst/>
            <a:gdLst>
              <a:gd name="connsiteX0" fmla="*/ 0 w 5931454"/>
              <a:gd name="connsiteY0" fmla="*/ 0 h 5166360"/>
              <a:gd name="connsiteX1" fmla="*/ 5931454 w 5931454"/>
              <a:gd name="connsiteY1" fmla="*/ 0 h 5166360"/>
              <a:gd name="connsiteX2" fmla="*/ 3537575 w 5931454"/>
              <a:gd name="connsiteY2" fmla="*/ 5166360 h 5166360"/>
              <a:gd name="connsiteX3" fmla="*/ 0 w 5931454"/>
              <a:gd name="connsiteY3" fmla="*/ 5166360 h 5166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31454" h="5166360">
                <a:moveTo>
                  <a:pt x="0" y="0"/>
                </a:moveTo>
                <a:lnTo>
                  <a:pt x="5931454" y="0"/>
                </a:lnTo>
                <a:lnTo>
                  <a:pt x="3537575" y="5166360"/>
                </a:lnTo>
                <a:lnTo>
                  <a:pt x="0" y="5166360"/>
                </a:lnTo>
                <a:close/>
              </a:path>
            </a:pathLst>
          </a:cu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91A412-DCA3-9850-25B6-13C33EA8C6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76272"/>
            <a:ext cx="4572000" cy="3639312"/>
          </a:xfrm>
        </p:spPr>
        <p:txBody>
          <a:bodyPr anchor="ctr">
            <a:normAutofit/>
          </a:bodyPr>
          <a:lstStyle/>
          <a:p>
            <a:pPr lvl="1"/>
            <a:r>
              <a:rPr lang="en-US" sz="2000" dirty="0">
                <a:solidFill>
                  <a:srgbClr val="FFFFFF"/>
                </a:solidFill>
              </a:rPr>
              <a:t>$</a:t>
            </a:r>
            <a:r>
              <a:rPr lang="en-US" sz="2000" dirty="0" err="1">
                <a:solidFill>
                  <a:srgbClr val="FFFFFF"/>
                </a:solidFill>
              </a:rPr>
              <a:t>XXBn</a:t>
            </a:r>
            <a:r>
              <a:rPr lang="en-US" sz="2000" dirty="0">
                <a:solidFill>
                  <a:srgbClr val="FFFFFF"/>
                </a:solidFill>
              </a:rPr>
              <a:t> IPO valuation @18x </a:t>
            </a:r>
          </a:p>
          <a:p>
            <a:pPr lvl="1"/>
            <a:r>
              <a:rPr lang="en-US" sz="2000" dirty="0">
                <a:solidFill>
                  <a:srgbClr val="FFFFFF"/>
                </a:solidFill>
              </a:rPr>
              <a:t>ARR $XX, $XXM - $XXM</a:t>
            </a:r>
          </a:p>
          <a:p>
            <a:pPr lvl="1"/>
            <a:r>
              <a:rPr lang="en-US" sz="2000" dirty="0">
                <a:solidFill>
                  <a:srgbClr val="FFFFFF"/>
                </a:solidFill>
              </a:rPr>
              <a:t>XX% Gross Margin</a:t>
            </a:r>
          </a:p>
          <a:p>
            <a:pPr lvl="1"/>
            <a:r>
              <a:rPr lang="en-US" sz="2000" dirty="0">
                <a:solidFill>
                  <a:srgbClr val="FFFFFF"/>
                </a:solidFill>
              </a:rPr>
              <a:t>100 Employees</a:t>
            </a:r>
          </a:p>
          <a:p>
            <a:pPr lvl="1"/>
            <a:r>
              <a:rPr lang="en-US" sz="2000" dirty="0">
                <a:solidFill>
                  <a:srgbClr val="FFFFFF"/>
                </a:solidFill>
              </a:rPr>
              <a:t>Offices in USA, UK, Brazil</a:t>
            </a:r>
          </a:p>
          <a:p>
            <a:pPr lvl="1"/>
            <a:r>
              <a:rPr lang="en-US" sz="2000" dirty="0">
                <a:solidFill>
                  <a:srgbClr val="FFFFFF"/>
                </a:solidFill>
              </a:rPr>
              <a:t>Divisional focus</a:t>
            </a:r>
          </a:p>
          <a:p>
            <a:pPr lvl="1"/>
            <a:r>
              <a:rPr lang="en-US" sz="2000" dirty="0">
                <a:solidFill>
                  <a:srgbClr val="FFFFFF"/>
                </a:solidFill>
              </a:rPr>
              <a:t>Governance Structure</a:t>
            </a:r>
          </a:p>
          <a:p>
            <a:pPr lvl="1"/>
            <a:r>
              <a:rPr lang="en-US" sz="2000" dirty="0">
                <a:solidFill>
                  <a:srgbClr val="FFFFFF"/>
                </a:solidFill>
              </a:rPr>
              <a:t>Focused Product Portfolio</a:t>
            </a:r>
          </a:p>
          <a:p>
            <a:pPr lvl="1"/>
            <a:r>
              <a:rPr lang="en-US" sz="2000" dirty="0">
                <a:solidFill>
                  <a:schemeClr val="bg1"/>
                </a:solidFill>
              </a:rPr>
              <a:t>Customer Obsession</a:t>
            </a:r>
          </a:p>
          <a:p>
            <a:pPr lvl="1"/>
            <a:r>
              <a:rPr lang="en-US" sz="2000" dirty="0">
                <a:solidFill>
                  <a:schemeClr val="bg1"/>
                </a:solidFill>
              </a:rPr>
              <a:t>Winning Culture</a:t>
            </a:r>
          </a:p>
          <a:p>
            <a:pPr lvl="1"/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4DD1B98-0234-C0B2-1E5E-07F38073C09A}"/>
              </a:ext>
            </a:extLst>
          </p:cNvPr>
          <p:cNvSpPr txBox="1"/>
          <p:nvPr/>
        </p:nvSpPr>
        <p:spPr>
          <a:xfrm>
            <a:off x="7353186" y="1746433"/>
            <a:ext cx="27630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Value 2025 (</a:t>
            </a:r>
            <a:r>
              <a:rPr lang="en-US" b="1" dirty="0" err="1"/>
              <a:t>est</a:t>
            </a:r>
            <a:r>
              <a:rPr lang="en-US" b="1" dirty="0"/>
              <a:t>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EE0F7EA-BAB5-C8DE-691F-82B1EC12D7F6}"/>
              </a:ext>
            </a:extLst>
          </p:cNvPr>
          <p:cNvSpPr txBox="1"/>
          <p:nvPr/>
        </p:nvSpPr>
        <p:spPr>
          <a:xfrm>
            <a:off x="6609388" y="3521553"/>
            <a:ext cx="1434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Revenue</a:t>
            </a:r>
          </a:p>
        </p:txBody>
      </p:sp>
      <p:grpSp>
        <p:nvGrpSpPr>
          <p:cNvPr id="4" name="object 6">
            <a:extLst>
              <a:ext uri="{FF2B5EF4-FFF2-40B4-BE49-F238E27FC236}">
                <a16:creationId xmlns:a16="http://schemas.microsoft.com/office/drawing/2014/main" id="{6E4323BB-33DB-B7FC-0839-E460B9E98F24}"/>
              </a:ext>
            </a:extLst>
          </p:cNvPr>
          <p:cNvGrpSpPr/>
          <p:nvPr/>
        </p:nvGrpSpPr>
        <p:grpSpPr>
          <a:xfrm>
            <a:off x="10539663" y="6285297"/>
            <a:ext cx="1595387" cy="580356"/>
            <a:chOff x="0" y="0"/>
            <a:chExt cx="1722755" cy="593725"/>
          </a:xfrm>
        </p:grpSpPr>
        <p:pic>
          <p:nvPicPr>
            <p:cNvPr id="5" name="object 7">
              <a:extLst>
                <a:ext uri="{FF2B5EF4-FFF2-40B4-BE49-F238E27FC236}">
                  <a16:creationId xmlns:a16="http://schemas.microsoft.com/office/drawing/2014/main" id="{54DE0665-F376-F7AB-89C4-E20EE4A2B7B5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722299" cy="516299"/>
            </a:xfrm>
            <a:prstGeom prst="rect">
              <a:avLst/>
            </a:prstGeom>
          </p:spPr>
        </p:pic>
        <p:sp>
          <p:nvSpPr>
            <p:cNvPr id="6" name="object 8">
              <a:extLst>
                <a:ext uri="{FF2B5EF4-FFF2-40B4-BE49-F238E27FC236}">
                  <a16:creationId xmlns:a16="http://schemas.microsoft.com/office/drawing/2014/main" id="{B378B5C9-E449-B87A-0E62-6CD59DA9AABD}"/>
                </a:ext>
              </a:extLst>
            </p:cNvPr>
            <p:cNvSpPr/>
            <p:nvPr/>
          </p:nvSpPr>
          <p:spPr>
            <a:xfrm>
              <a:off x="2" y="539252"/>
              <a:ext cx="366395" cy="54610"/>
            </a:xfrm>
            <a:custGeom>
              <a:avLst/>
              <a:gdLst/>
              <a:ahLst/>
              <a:cxnLst/>
              <a:rect l="l" t="t" r="r" b="b"/>
              <a:pathLst>
                <a:path w="366395" h="54609">
                  <a:moveTo>
                    <a:pt x="365999" y="53999"/>
                  </a:moveTo>
                  <a:lnTo>
                    <a:pt x="0" y="53999"/>
                  </a:lnTo>
                  <a:lnTo>
                    <a:pt x="0" y="0"/>
                  </a:lnTo>
                  <a:lnTo>
                    <a:pt x="365999" y="0"/>
                  </a:lnTo>
                  <a:lnTo>
                    <a:pt x="365999" y="53999"/>
                  </a:lnTo>
                  <a:close/>
                </a:path>
              </a:pathLst>
            </a:custGeom>
            <a:solidFill>
              <a:srgbClr val="061936"/>
            </a:solidFill>
          </p:spPr>
          <p:txBody>
            <a:bodyPr wrap="square" lIns="0" tIns="0" rIns="0" bIns="0" rtlCol="0"/>
            <a:lstStyle/>
            <a:p>
              <a:endParaRPr sz="2400"/>
            </a:p>
          </p:txBody>
        </p:sp>
        <p:sp>
          <p:nvSpPr>
            <p:cNvPr id="7" name="object 9">
              <a:extLst>
                <a:ext uri="{FF2B5EF4-FFF2-40B4-BE49-F238E27FC236}">
                  <a16:creationId xmlns:a16="http://schemas.microsoft.com/office/drawing/2014/main" id="{CB3BB4EB-913D-15A5-CEF9-719DBF6F143E}"/>
                </a:ext>
              </a:extLst>
            </p:cNvPr>
            <p:cNvSpPr/>
            <p:nvPr/>
          </p:nvSpPr>
          <p:spPr>
            <a:xfrm>
              <a:off x="365920" y="539252"/>
              <a:ext cx="366395" cy="54610"/>
            </a:xfrm>
            <a:custGeom>
              <a:avLst/>
              <a:gdLst/>
              <a:ahLst/>
              <a:cxnLst/>
              <a:rect l="l" t="t" r="r" b="b"/>
              <a:pathLst>
                <a:path w="366395" h="54609">
                  <a:moveTo>
                    <a:pt x="366000" y="53999"/>
                  </a:moveTo>
                  <a:lnTo>
                    <a:pt x="0" y="53999"/>
                  </a:lnTo>
                  <a:lnTo>
                    <a:pt x="0" y="0"/>
                  </a:lnTo>
                  <a:lnTo>
                    <a:pt x="366000" y="0"/>
                  </a:lnTo>
                  <a:lnTo>
                    <a:pt x="366000" y="53999"/>
                  </a:lnTo>
                  <a:close/>
                </a:path>
              </a:pathLst>
            </a:custGeom>
            <a:solidFill>
              <a:srgbClr val="0DC98F"/>
            </a:solidFill>
          </p:spPr>
          <p:txBody>
            <a:bodyPr wrap="square" lIns="0" tIns="0" rIns="0" bIns="0" rtlCol="0"/>
            <a:lstStyle/>
            <a:p>
              <a:endParaRPr sz="2400"/>
            </a:p>
          </p:txBody>
        </p: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1531D7A3-4E0B-8A5B-881A-85441C9228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8155" y="2116143"/>
            <a:ext cx="4102100" cy="10287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2EAD86A-49EC-7AA1-6219-A79468319C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05030" y="3921501"/>
            <a:ext cx="4876800" cy="41910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AF9154C-2DD4-550D-AC4D-3B50C01C3EBB}"/>
              </a:ext>
            </a:extLst>
          </p:cNvPr>
          <p:cNvSpPr/>
          <p:nvPr/>
        </p:nvSpPr>
        <p:spPr>
          <a:xfrm>
            <a:off x="8437830" y="2372008"/>
            <a:ext cx="497940" cy="1267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XX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DB453CE-7DC5-C206-111E-D32A112CB985}"/>
              </a:ext>
            </a:extLst>
          </p:cNvPr>
          <p:cNvSpPr/>
          <p:nvPr/>
        </p:nvSpPr>
        <p:spPr>
          <a:xfrm>
            <a:off x="8445382" y="2560620"/>
            <a:ext cx="497940" cy="1267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XX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B63CBB9-BDCC-BBDA-10B4-AA9FB95D07A2}"/>
              </a:ext>
            </a:extLst>
          </p:cNvPr>
          <p:cNvSpPr/>
          <p:nvPr/>
        </p:nvSpPr>
        <p:spPr>
          <a:xfrm>
            <a:off x="8434822" y="2776391"/>
            <a:ext cx="497940" cy="1267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XX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2048957-707C-AFCC-CD7F-2ED63046070C}"/>
              </a:ext>
            </a:extLst>
          </p:cNvPr>
          <p:cNvSpPr/>
          <p:nvPr/>
        </p:nvSpPr>
        <p:spPr>
          <a:xfrm>
            <a:off x="8433315" y="2974056"/>
            <a:ext cx="497940" cy="1267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XX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3E136C7-23D9-4F0A-CF17-2203868C6E94}"/>
              </a:ext>
            </a:extLst>
          </p:cNvPr>
          <p:cNvSpPr/>
          <p:nvPr/>
        </p:nvSpPr>
        <p:spPr>
          <a:xfrm>
            <a:off x="9685699" y="2379557"/>
            <a:ext cx="497940" cy="1267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XX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99B454E-4B4D-E4A1-2783-8ADAF9733DCB}"/>
              </a:ext>
            </a:extLst>
          </p:cNvPr>
          <p:cNvSpPr/>
          <p:nvPr/>
        </p:nvSpPr>
        <p:spPr>
          <a:xfrm>
            <a:off x="9693251" y="2568169"/>
            <a:ext cx="497940" cy="1267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XX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8C66799-69B2-8B15-ED0E-5F4D1D8AC62F}"/>
              </a:ext>
            </a:extLst>
          </p:cNvPr>
          <p:cNvSpPr/>
          <p:nvPr/>
        </p:nvSpPr>
        <p:spPr>
          <a:xfrm>
            <a:off x="9682691" y="2783940"/>
            <a:ext cx="497940" cy="1267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XX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6827636-4A9A-80B4-0280-68661FDB6AEE}"/>
              </a:ext>
            </a:extLst>
          </p:cNvPr>
          <p:cNvSpPr/>
          <p:nvPr/>
        </p:nvSpPr>
        <p:spPr>
          <a:xfrm>
            <a:off x="9681184" y="2981605"/>
            <a:ext cx="497940" cy="1267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XX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56EC57C-2F90-DE58-32BF-05C9D8256B1A}"/>
              </a:ext>
            </a:extLst>
          </p:cNvPr>
          <p:cNvSpPr/>
          <p:nvPr/>
        </p:nvSpPr>
        <p:spPr>
          <a:xfrm>
            <a:off x="10998448" y="2370504"/>
            <a:ext cx="497940" cy="1267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XX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1720F05-6A18-9955-08D6-6DFD0AD33D8D}"/>
              </a:ext>
            </a:extLst>
          </p:cNvPr>
          <p:cNvSpPr/>
          <p:nvPr/>
        </p:nvSpPr>
        <p:spPr>
          <a:xfrm>
            <a:off x="11006000" y="2559116"/>
            <a:ext cx="497940" cy="1267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XX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491284D-E2AE-8F3B-4250-12B5535569DD}"/>
              </a:ext>
            </a:extLst>
          </p:cNvPr>
          <p:cNvSpPr/>
          <p:nvPr/>
        </p:nvSpPr>
        <p:spPr>
          <a:xfrm>
            <a:off x="10995440" y="2774887"/>
            <a:ext cx="497940" cy="1267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XX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BDB359B-16FA-DAE5-D4BD-F1D75F6B7CD8}"/>
              </a:ext>
            </a:extLst>
          </p:cNvPr>
          <p:cNvSpPr/>
          <p:nvPr/>
        </p:nvSpPr>
        <p:spPr>
          <a:xfrm>
            <a:off x="10993933" y="2972552"/>
            <a:ext cx="497940" cy="1267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XX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24A4D38C-BBCD-58D2-5601-FAD327163DC6}"/>
              </a:ext>
            </a:extLst>
          </p:cNvPr>
          <p:cNvSpPr/>
          <p:nvPr/>
        </p:nvSpPr>
        <p:spPr>
          <a:xfrm>
            <a:off x="8236789" y="4151111"/>
            <a:ext cx="497940" cy="1267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XX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44B9A55-B9D6-20D0-F314-57F45453F287}"/>
              </a:ext>
            </a:extLst>
          </p:cNvPr>
          <p:cNvSpPr/>
          <p:nvPr/>
        </p:nvSpPr>
        <p:spPr>
          <a:xfrm>
            <a:off x="9021265" y="4163562"/>
            <a:ext cx="497940" cy="1267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XX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570EE3A7-C87B-438D-EF95-D7253A07A247}"/>
              </a:ext>
            </a:extLst>
          </p:cNvPr>
          <p:cNvSpPr/>
          <p:nvPr/>
        </p:nvSpPr>
        <p:spPr>
          <a:xfrm>
            <a:off x="10196698" y="4171111"/>
            <a:ext cx="497940" cy="1267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XX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BE513B9B-D89C-6128-3A7E-7BD48B137E28}"/>
              </a:ext>
            </a:extLst>
          </p:cNvPr>
          <p:cNvSpPr/>
          <p:nvPr/>
        </p:nvSpPr>
        <p:spPr>
          <a:xfrm>
            <a:off x="11055271" y="4178660"/>
            <a:ext cx="497940" cy="1267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XX</a:t>
            </a:r>
          </a:p>
        </p:txBody>
      </p:sp>
    </p:spTree>
    <p:extLst>
      <p:ext uri="{BB962C8B-B14F-4D97-AF65-F5344CB8AC3E}">
        <p14:creationId xmlns:p14="http://schemas.microsoft.com/office/powerpoint/2010/main" val="1787473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 descr="page4image7812448">
            <a:extLst>
              <a:ext uri="{FF2B5EF4-FFF2-40B4-BE49-F238E27FC236}">
                <a16:creationId xmlns:a16="http://schemas.microsoft.com/office/drawing/2014/main" id="{2C857537-6F35-21B6-A03E-17792722AE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2650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83CF444-3D21-0D37-1C75-F5A4975812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97750"/>
            <a:ext cx="10515600" cy="1325563"/>
          </a:xfrm>
        </p:spPr>
        <p:txBody>
          <a:bodyPr/>
          <a:lstStyle/>
          <a:p>
            <a:r>
              <a:rPr lang="en-US" b="1" dirty="0"/>
              <a:t>Market Size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EF6A33-BCB8-B2E0-CB46-28B0681FC8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39538" y="1482868"/>
            <a:ext cx="5008123" cy="4351338"/>
          </a:xfrm>
        </p:spPr>
        <p:txBody>
          <a:bodyPr>
            <a:normAutofit/>
          </a:bodyPr>
          <a:lstStyle/>
          <a:p>
            <a:r>
              <a:rPr lang="en-US" sz="2400" b="1" dirty="0"/>
              <a:t>$102M</a:t>
            </a:r>
          </a:p>
          <a:p>
            <a:pPr lvl="1"/>
            <a:r>
              <a:rPr lang="en-US" sz="1800" dirty="0"/>
              <a:t>Record number of NFTs booked in transactions in a single day, (in May 2021) </a:t>
            </a:r>
          </a:p>
          <a:p>
            <a:r>
              <a:rPr lang="en-US" sz="2400" b="1" dirty="0"/>
              <a:t>$700M</a:t>
            </a:r>
          </a:p>
          <a:p>
            <a:pPr lvl="1"/>
            <a:r>
              <a:rPr lang="en-US" sz="1800" dirty="0"/>
              <a:t>Generated in gross sales of the NBA’s top shot product, which is a blockchain-based trading card system 2</a:t>
            </a:r>
          </a:p>
          <a:p>
            <a:r>
              <a:rPr lang="en-US" b="1" dirty="0"/>
              <a:t>23%</a:t>
            </a:r>
          </a:p>
          <a:p>
            <a:pPr lvl="1"/>
            <a:r>
              <a:rPr lang="en-US" sz="1800" dirty="0"/>
              <a:t>NFTs are collected by 23% of Gen Y (millennials) in the United States. </a:t>
            </a:r>
          </a:p>
          <a:p>
            <a:pPr marL="0" indent="0">
              <a:buNone/>
            </a:pPr>
            <a:endParaRPr lang="en-US" sz="1400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AFB377D1-F098-1E48-4C93-A453E52F89E1}"/>
              </a:ext>
            </a:extLst>
          </p:cNvPr>
          <p:cNvSpPr txBox="1">
            <a:spLocks/>
          </p:cNvSpPr>
          <p:nvPr/>
        </p:nvSpPr>
        <p:spPr>
          <a:xfrm>
            <a:off x="838200" y="1539674"/>
            <a:ext cx="5008123" cy="4351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dirty="0"/>
              <a:t>$</a:t>
            </a:r>
            <a:r>
              <a:rPr lang="en-US" sz="4400" b="1" dirty="0" err="1"/>
              <a:t>XXBn</a:t>
            </a:r>
            <a:endParaRPr lang="en-US" sz="4400" b="1" dirty="0"/>
          </a:p>
          <a:p>
            <a:pPr lvl="1"/>
            <a:r>
              <a:rPr lang="en-US" sz="2900" dirty="0"/>
              <a:t>Forecasted NFT market Size by 2030</a:t>
            </a:r>
          </a:p>
          <a:p>
            <a:pPr lvl="1"/>
            <a:r>
              <a:rPr lang="en-US" sz="2900" dirty="0"/>
              <a:t>Source: </a:t>
            </a:r>
            <a:r>
              <a:rPr lang="en-US" sz="2900" i="0" u="none" strike="noStrike" dirty="0">
                <a:solidFill>
                  <a:srgbClr val="000000"/>
                </a:solidFill>
                <a:effectLst/>
              </a:rPr>
              <a:t>Verified Market Research (VMR)</a:t>
            </a:r>
          </a:p>
          <a:p>
            <a:pPr lvl="1"/>
            <a:endParaRPr lang="en-US" sz="2000" b="0" i="0" u="none" strike="noStrike" dirty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  <a:p>
            <a:r>
              <a:rPr lang="en-US" sz="4400" b="1" dirty="0"/>
              <a:t>$147 Bn</a:t>
            </a:r>
          </a:p>
          <a:p>
            <a:pPr lvl="1"/>
            <a:r>
              <a:rPr lang="en-US" sz="2900" dirty="0"/>
              <a:t>Forecasted size of the global NFT market by 2026</a:t>
            </a:r>
          </a:p>
          <a:p>
            <a:pPr lvl="1"/>
            <a:r>
              <a:rPr lang="en-US" sz="2900" dirty="0"/>
              <a:t>CAGR 35.27% </a:t>
            </a:r>
          </a:p>
          <a:p>
            <a:pPr lvl="1"/>
            <a:r>
              <a:rPr lang="en-US" sz="2900" dirty="0"/>
              <a:t>Source: young &amp; invested 19 July, 2022</a:t>
            </a:r>
          </a:p>
          <a:p>
            <a:pPr marL="457200" lvl="1" indent="0">
              <a:buNone/>
            </a:pPr>
            <a:endParaRPr lang="en-US" sz="2100" dirty="0"/>
          </a:p>
          <a:p>
            <a:r>
              <a:rPr lang="en-US" sz="5100" b="1" dirty="0"/>
              <a:t>$41Bn</a:t>
            </a:r>
          </a:p>
          <a:p>
            <a:pPr lvl="1"/>
            <a:r>
              <a:rPr lang="en-US" sz="3300" dirty="0"/>
              <a:t>NFT Market value in 2021</a:t>
            </a:r>
          </a:p>
          <a:p>
            <a:pPr marL="457200" lvl="1" indent="0">
              <a:buNone/>
            </a:pPr>
            <a:endParaRPr lang="en-US" sz="2300" dirty="0"/>
          </a:p>
          <a:p>
            <a:r>
              <a:rPr lang="en-US" sz="5100" b="1" dirty="0"/>
              <a:t>Trading Wallets</a:t>
            </a:r>
          </a:p>
          <a:p>
            <a:pPr lvl="1"/>
            <a:r>
              <a:rPr lang="en-US" sz="3300" dirty="0"/>
              <a:t>Growth: 545,000 in 2020, to 28.6M in 2021</a:t>
            </a:r>
          </a:p>
          <a:p>
            <a:endParaRPr lang="en-US" sz="1400" dirty="0"/>
          </a:p>
          <a:p>
            <a:r>
              <a:rPr lang="en-US" sz="700" dirty="0"/>
              <a:t>https://</a:t>
            </a:r>
            <a:r>
              <a:rPr lang="en-US" sz="700" dirty="0" err="1"/>
              <a:t>www.nfttech.com</a:t>
            </a:r>
            <a:r>
              <a:rPr lang="en-US" sz="700" dirty="0"/>
              <a:t>/insights/a-guide-to-investing-</a:t>
            </a:r>
            <a:r>
              <a:rPr lang="en-US" sz="700" dirty="0" err="1"/>
              <a:t>innfts</a:t>
            </a:r>
            <a:r>
              <a:rPr lang="en-US" sz="700" dirty="0"/>
              <a:t> 1 https://</a:t>
            </a:r>
            <a:r>
              <a:rPr lang="en-US" sz="700" dirty="0" err="1"/>
              <a:t>www.coindesk.com</a:t>
            </a:r>
            <a:r>
              <a:rPr lang="en-US" sz="700" dirty="0"/>
              <a:t>/business/2021/05/25/dapper-labs-</a:t>
            </a:r>
            <a:r>
              <a:rPr lang="en-US" sz="700" dirty="0" err="1"/>
              <a:t>nba</a:t>
            </a:r>
            <a:r>
              <a:rPr lang="en-US" sz="700" dirty="0"/>
              <a:t>-top-shot-has-crossed-the-million-user-mark/ 2</a:t>
            </a:r>
          </a:p>
          <a:p>
            <a:r>
              <a:rPr lang="en-US" sz="700" dirty="0">
                <a:hlinkClick r:id="rId3"/>
              </a:rPr>
              <a:t>https://youngandtheinvested.com/nft-statistics/#:~:text=6.-,Over%20265%2C000%20active%20wallets%20traded%20NFTs,quarter%203%20of%2020218</a:t>
            </a:r>
            <a:r>
              <a:rPr lang="en-US" sz="700" dirty="0"/>
              <a:t>. </a:t>
            </a:r>
          </a:p>
          <a:p>
            <a:r>
              <a:rPr lang="en-US" sz="700" dirty="0"/>
              <a:t>https://</a:t>
            </a:r>
            <a:r>
              <a:rPr lang="en-US" sz="700" dirty="0" err="1"/>
              <a:t>earthweb.com</a:t>
            </a:r>
            <a:r>
              <a:rPr lang="en-US" sz="700" dirty="0"/>
              <a:t>/</a:t>
            </a:r>
            <a:r>
              <a:rPr lang="en-US" sz="700" dirty="0" err="1"/>
              <a:t>cryptocurrencystatistics</a:t>
            </a:r>
            <a:r>
              <a:rPr lang="en-US" sz="700" dirty="0"/>
              <a:t>/#:~:text=The%20user%20index%20for%20cryptocurrency,will%20rise%20to%20%241087.7%20million 3 https://</a:t>
            </a:r>
            <a:r>
              <a:rPr lang="en-US" sz="700" dirty="0" err="1"/>
              <a:t>home.kpmg</a:t>
            </a:r>
            <a:r>
              <a:rPr lang="en-US" sz="700" dirty="0"/>
              <a:t>/xx/</a:t>
            </a:r>
            <a:r>
              <a:rPr lang="en-US" sz="700" dirty="0" err="1"/>
              <a:t>en</a:t>
            </a:r>
            <a:r>
              <a:rPr lang="en-US" sz="700" dirty="0"/>
              <a:t>/home/media/press-releases/2021/08/record-breaking-vc-investment-in-fintech-in-first-half-of-2021.htm 4 https://</a:t>
            </a:r>
            <a:r>
              <a:rPr lang="en-US" sz="700" dirty="0" err="1"/>
              <a:t>www.toptal.com</a:t>
            </a:r>
            <a:r>
              <a:rPr lang="en-US" sz="700" dirty="0"/>
              <a:t>/finance/investment-banking-freelancer/fintech-and-banks 5</a:t>
            </a:r>
          </a:p>
          <a:p>
            <a:endParaRPr lang="en-US" sz="1400" dirty="0"/>
          </a:p>
        </p:txBody>
      </p:sp>
      <p:grpSp>
        <p:nvGrpSpPr>
          <p:cNvPr id="12" name="object 6">
            <a:extLst>
              <a:ext uri="{FF2B5EF4-FFF2-40B4-BE49-F238E27FC236}">
                <a16:creationId xmlns:a16="http://schemas.microsoft.com/office/drawing/2014/main" id="{6D365181-C733-E41B-3BC1-5841F0DD0FD0}"/>
              </a:ext>
            </a:extLst>
          </p:cNvPr>
          <p:cNvGrpSpPr/>
          <p:nvPr/>
        </p:nvGrpSpPr>
        <p:grpSpPr>
          <a:xfrm>
            <a:off x="10548488" y="6277644"/>
            <a:ext cx="1595387" cy="580356"/>
            <a:chOff x="0" y="0"/>
            <a:chExt cx="1722755" cy="593725"/>
          </a:xfrm>
        </p:grpSpPr>
        <p:pic>
          <p:nvPicPr>
            <p:cNvPr id="13" name="object 7">
              <a:extLst>
                <a:ext uri="{FF2B5EF4-FFF2-40B4-BE49-F238E27FC236}">
                  <a16:creationId xmlns:a16="http://schemas.microsoft.com/office/drawing/2014/main" id="{2F8E21FF-7413-CAE8-E472-B2C264A7D690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0" y="0"/>
              <a:ext cx="1722299" cy="516299"/>
            </a:xfrm>
            <a:prstGeom prst="rect">
              <a:avLst/>
            </a:prstGeom>
          </p:spPr>
        </p:pic>
        <p:sp>
          <p:nvSpPr>
            <p:cNvPr id="14" name="object 8">
              <a:extLst>
                <a:ext uri="{FF2B5EF4-FFF2-40B4-BE49-F238E27FC236}">
                  <a16:creationId xmlns:a16="http://schemas.microsoft.com/office/drawing/2014/main" id="{FE48D672-188B-5982-515B-74B53BBB94CE}"/>
                </a:ext>
              </a:extLst>
            </p:cNvPr>
            <p:cNvSpPr/>
            <p:nvPr/>
          </p:nvSpPr>
          <p:spPr>
            <a:xfrm>
              <a:off x="2" y="539252"/>
              <a:ext cx="366395" cy="54610"/>
            </a:xfrm>
            <a:custGeom>
              <a:avLst/>
              <a:gdLst/>
              <a:ahLst/>
              <a:cxnLst/>
              <a:rect l="l" t="t" r="r" b="b"/>
              <a:pathLst>
                <a:path w="366395" h="54609">
                  <a:moveTo>
                    <a:pt x="365999" y="53999"/>
                  </a:moveTo>
                  <a:lnTo>
                    <a:pt x="0" y="53999"/>
                  </a:lnTo>
                  <a:lnTo>
                    <a:pt x="0" y="0"/>
                  </a:lnTo>
                  <a:lnTo>
                    <a:pt x="365999" y="0"/>
                  </a:lnTo>
                  <a:lnTo>
                    <a:pt x="365999" y="53999"/>
                  </a:lnTo>
                  <a:close/>
                </a:path>
              </a:pathLst>
            </a:custGeom>
            <a:solidFill>
              <a:srgbClr val="061936"/>
            </a:solidFill>
          </p:spPr>
          <p:txBody>
            <a:bodyPr wrap="square" lIns="0" tIns="0" rIns="0" bIns="0" rtlCol="0"/>
            <a:lstStyle/>
            <a:p>
              <a:endParaRPr sz="2400"/>
            </a:p>
          </p:txBody>
        </p:sp>
        <p:sp>
          <p:nvSpPr>
            <p:cNvPr id="15" name="object 9">
              <a:extLst>
                <a:ext uri="{FF2B5EF4-FFF2-40B4-BE49-F238E27FC236}">
                  <a16:creationId xmlns:a16="http://schemas.microsoft.com/office/drawing/2014/main" id="{69AF6CC8-CF4C-13F1-684C-2495223AF215}"/>
                </a:ext>
              </a:extLst>
            </p:cNvPr>
            <p:cNvSpPr/>
            <p:nvPr/>
          </p:nvSpPr>
          <p:spPr>
            <a:xfrm>
              <a:off x="365920" y="539252"/>
              <a:ext cx="366395" cy="54610"/>
            </a:xfrm>
            <a:custGeom>
              <a:avLst/>
              <a:gdLst/>
              <a:ahLst/>
              <a:cxnLst/>
              <a:rect l="l" t="t" r="r" b="b"/>
              <a:pathLst>
                <a:path w="366395" h="54609">
                  <a:moveTo>
                    <a:pt x="366000" y="53999"/>
                  </a:moveTo>
                  <a:lnTo>
                    <a:pt x="0" y="53999"/>
                  </a:lnTo>
                  <a:lnTo>
                    <a:pt x="0" y="0"/>
                  </a:lnTo>
                  <a:lnTo>
                    <a:pt x="366000" y="0"/>
                  </a:lnTo>
                  <a:lnTo>
                    <a:pt x="366000" y="53999"/>
                  </a:lnTo>
                  <a:close/>
                </a:path>
              </a:pathLst>
            </a:custGeom>
            <a:solidFill>
              <a:srgbClr val="0DC98F"/>
            </a:solidFill>
          </p:spPr>
          <p:txBody>
            <a:bodyPr wrap="square" lIns="0" tIns="0" rIns="0" bIns="0" rtlCol="0"/>
            <a:lstStyle/>
            <a:p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34511181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6121200"/>
            <a:ext cx="12192000" cy="739987"/>
            <a:chOff x="0" y="4590900"/>
            <a:chExt cx="9144000" cy="554990"/>
          </a:xfrm>
        </p:grpSpPr>
        <p:sp>
          <p:nvSpPr>
            <p:cNvPr id="3" name="object 3"/>
            <p:cNvSpPr/>
            <p:nvPr/>
          </p:nvSpPr>
          <p:spPr>
            <a:xfrm>
              <a:off x="0" y="4590900"/>
              <a:ext cx="9144000" cy="554990"/>
            </a:xfrm>
            <a:custGeom>
              <a:avLst/>
              <a:gdLst/>
              <a:ahLst/>
              <a:cxnLst/>
              <a:rect l="l" t="t" r="r" b="b"/>
              <a:pathLst>
                <a:path w="9144000" h="554989">
                  <a:moveTo>
                    <a:pt x="9143999" y="554399"/>
                  </a:moveTo>
                  <a:lnTo>
                    <a:pt x="0" y="554399"/>
                  </a:lnTo>
                  <a:lnTo>
                    <a:pt x="0" y="0"/>
                  </a:lnTo>
                  <a:lnTo>
                    <a:pt x="9143999" y="0"/>
                  </a:lnTo>
                  <a:lnTo>
                    <a:pt x="9143999" y="55439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2400"/>
            </a:p>
          </p:txBody>
        </p:sp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306161" y="4937609"/>
              <a:ext cx="4531576" cy="141774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966123" y="4590912"/>
              <a:ext cx="5211651" cy="280474"/>
            </a:xfrm>
            <a:prstGeom prst="rect">
              <a:avLst/>
            </a:prstGeom>
          </p:spPr>
        </p:pic>
      </p:grpSp>
      <p:sp>
        <p:nvSpPr>
          <p:cNvPr id="12" name="object 12"/>
          <p:cNvSpPr txBox="1">
            <a:spLocks noGrp="1"/>
          </p:cNvSpPr>
          <p:nvPr>
            <p:ph type="sldNum" sz="quarter" idx="7"/>
          </p:nvPr>
        </p:nvSpPr>
        <p:spPr>
          <a:xfrm>
            <a:off x="8756125" y="4778067"/>
            <a:ext cx="230624" cy="16764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kern="0"/>
            </a:defPPr>
            <a:lvl1pPr>
              <a:defRPr sz="1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44776">
              <a:spcBef>
                <a:spcPts val="7"/>
              </a:spcBef>
            </a:pPr>
            <a:fld id="{81D60167-4931-47E6-BA6A-407CBD079E47}" type="slidenum">
              <a:rPr lang="en-US" smtClean="0"/>
              <a:pPr marL="108585">
                <a:spcBef>
                  <a:spcPts val="5"/>
                </a:spcBef>
              </a:pPr>
              <a:t>5</a:t>
            </a:fld>
            <a:endParaRPr dirty="0"/>
          </a:p>
        </p:txBody>
      </p:sp>
      <p:graphicFrame>
        <p:nvGraphicFramePr>
          <p:cNvPr id="15" name="Chart 14">
            <a:extLst>
              <a:ext uri="{FF2B5EF4-FFF2-40B4-BE49-F238E27FC236}">
                <a16:creationId xmlns:a16="http://schemas.microsoft.com/office/drawing/2014/main" id="{8550FE9C-423C-0AFA-1E86-8892E952E6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6582479"/>
              </p:ext>
            </p:extLst>
          </p:nvPr>
        </p:nvGraphicFramePr>
        <p:xfrm>
          <a:off x="952901" y="1212783"/>
          <a:ext cx="8943740" cy="48197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11" name="object 6">
            <a:extLst>
              <a:ext uri="{FF2B5EF4-FFF2-40B4-BE49-F238E27FC236}">
                <a16:creationId xmlns:a16="http://schemas.microsoft.com/office/drawing/2014/main" id="{A6520656-151F-8DA1-73CB-867C8CA26F5C}"/>
              </a:ext>
            </a:extLst>
          </p:cNvPr>
          <p:cNvGrpSpPr/>
          <p:nvPr/>
        </p:nvGrpSpPr>
        <p:grpSpPr>
          <a:xfrm>
            <a:off x="10539663" y="6285297"/>
            <a:ext cx="1595387" cy="580356"/>
            <a:chOff x="0" y="0"/>
            <a:chExt cx="1722755" cy="593725"/>
          </a:xfrm>
        </p:grpSpPr>
        <p:pic>
          <p:nvPicPr>
            <p:cNvPr id="13" name="object 7">
              <a:extLst>
                <a:ext uri="{FF2B5EF4-FFF2-40B4-BE49-F238E27FC236}">
                  <a16:creationId xmlns:a16="http://schemas.microsoft.com/office/drawing/2014/main" id="{FC6A1FA2-B61D-2DA6-2546-F594D3B3F842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0" y="0"/>
              <a:ext cx="1722299" cy="516299"/>
            </a:xfrm>
            <a:prstGeom prst="rect">
              <a:avLst/>
            </a:prstGeom>
          </p:spPr>
        </p:pic>
        <p:sp>
          <p:nvSpPr>
            <p:cNvPr id="14" name="object 8">
              <a:extLst>
                <a:ext uri="{FF2B5EF4-FFF2-40B4-BE49-F238E27FC236}">
                  <a16:creationId xmlns:a16="http://schemas.microsoft.com/office/drawing/2014/main" id="{2F13F2D4-AF81-588A-0EBA-B066564D9A56}"/>
                </a:ext>
              </a:extLst>
            </p:cNvPr>
            <p:cNvSpPr/>
            <p:nvPr/>
          </p:nvSpPr>
          <p:spPr>
            <a:xfrm>
              <a:off x="2" y="539252"/>
              <a:ext cx="366395" cy="54610"/>
            </a:xfrm>
            <a:custGeom>
              <a:avLst/>
              <a:gdLst/>
              <a:ahLst/>
              <a:cxnLst/>
              <a:rect l="l" t="t" r="r" b="b"/>
              <a:pathLst>
                <a:path w="366395" h="54609">
                  <a:moveTo>
                    <a:pt x="365999" y="53999"/>
                  </a:moveTo>
                  <a:lnTo>
                    <a:pt x="0" y="53999"/>
                  </a:lnTo>
                  <a:lnTo>
                    <a:pt x="0" y="0"/>
                  </a:lnTo>
                  <a:lnTo>
                    <a:pt x="365999" y="0"/>
                  </a:lnTo>
                  <a:lnTo>
                    <a:pt x="365999" y="53999"/>
                  </a:lnTo>
                  <a:close/>
                </a:path>
              </a:pathLst>
            </a:custGeom>
            <a:solidFill>
              <a:srgbClr val="061936"/>
            </a:solidFill>
          </p:spPr>
          <p:txBody>
            <a:bodyPr wrap="square" lIns="0" tIns="0" rIns="0" bIns="0" rtlCol="0"/>
            <a:lstStyle/>
            <a:p>
              <a:endParaRPr sz="2400"/>
            </a:p>
          </p:txBody>
        </p:sp>
        <p:sp>
          <p:nvSpPr>
            <p:cNvPr id="16" name="object 9">
              <a:extLst>
                <a:ext uri="{FF2B5EF4-FFF2-40B4-BE49-F238E27FC236}">
                  <a16:creationId xmlns:a16="http://schemas.microsoft.com/office/drawing/2014/main" id="{D3910652-2C7B-3F0B-C2DC-3BE70A34902E}"/>
                </a:ext>
              </a:extLst>
            </p:cNvPr>
            <p:cNvSpPr/>
            <p:nvPr/>
          </p:nvSpPr>
          <p:spPr>
            <a:xfrm>
              <a:off x="365920" y="539252"/>
              <a:ext cx="366395" cy="54610"/>
            </a:xfrm>
            <a:custGeom>
              <a:avLst/>
              <a:gdLst/>
              <a:ahLst/>
              <a:cxnLst/>
              <a:rect l="l" t="t" r="r" b="b"/>
              <a:pathLst>
                <a:path w="366395" h="54609">
                  <a:moveTo>
                    <a:pt x="366000" y="53999"/>
                  </a:moveTo>
                  <a:lnTo>
                    <a:pt x="0" y="53999"/>
                  </a:lnTo>
                  <a:lnTo>
                    <a:pt x="0" y="0"/>
                  </a:lnTo>
                  <a:lnTo>
                    <a:pt x="366000" y="0"/>
                  </a:lnTo>
                  <a:lnTo>
                    <a:pt x="366000" y="53999"/>
                  </a:lnTo>
                  <a:close/>
                </a:path>
              </a:pathLst>
            </a:custGeom>
            <a:solidFill>
              <a:srgbClr val="0DC98F"/>
            </a:solidFill>
          </p:spPr>
          <p:txBody>
            <a:bodyPr wrap="square" lIns="0" tIns="0" rIns="0" bIns="0" rtlCol="0"/>
            <a:lstStyle/>
            <a:p>
              <a:endParaRPr sz="2400"/>
            </a:p>
          </p:txBody>
        </p:sp>
      </p:grpSp>
      <p:sp>
        <p:nvSpPr>
          <p:cNvPr id="23" name="Title 1">
            <a:extLst>
              <a:ext uri="{FF2B5EF4-FFF2-40B4-BE49-F238E27FC236}">
                <a16:creationId xmlns:a16="http://schemas.microsoft.com/office/drawing/2014/main" id="{B55E2050-B3E8-19DB-5D5E-F79AFF19BCE3}"/>
              </a:ext>
            </a:extLst>
          </p:cNvPr>
          <p:cNvSpPr txBox="1">
            <a:spLocks/>
          </p:cNvSpPr>
          <p:nvPr/>
        </p:nvSpPr>
        <p:spPr>
          <a:xfrm>
            <a:off x="838131" y="595178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/>
              <a:t>Revenue Forecast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86CDEB-93CE-1689-B8C6-C64980931E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9874" y="533374"/>
            <a:ext cx="10952252" cy="1710255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ea typeface="Calibri Light"/>
                <a:cs typeface="Calibri Light"/>
              </a:rPr>
              <a:t>Organizational Purpose &amp; Structure </a:t>
            </a:r>
            <a:br>
              <a:rPr lang="en-US" b="1" dirty="0">
                <a:ea typeface="Calibri Light"/>
                <a:cs typeface="Calibri Light"/>
              </a:rPr>
            </a:br>
            <a:r>
              <a:rPr lang="en-US" sz="1400" b="1" dirty="0">
                <a:ea typeface="Calibri Light"/>
                <a:cs typeface="Calibri Light"/>
              </a:rPr>
              <a:t>To build a market-leading Web 3.0 organization that unlocks the value of Data for Organizations, individuals, politicians and not-for-profits.</a:t>
            </a:r>
            <a:br>
              <a:rPr lang="en-US" sz="1400" b="1" dirty="0">
                <a:ea typeface="Calibri Light"/>
                <a:cs typeface="Calibri Light"/>
              </a:rPr>
            </a:br>
            <a:r>
              <a:rPr lang="en-US" sz="1400" b="1" dirty="0">
                <a:ea typeface="Calibri Light"/>
                <a:cs typeface="Calibri Light"/>
              </a:rPr>
              <a:t> To achieve this by building  a world-class team and structure that delivers $XXM+ Annual Recurring Revenue by Dec 2025</a:t>
            </a:r>
            <a:br>
              <a:rPr lang="en-US" sz="1400" b="1" dirty="0">
                <a:ea typeface="Calibri Light"/>
                <a:cs typeface="Calibri Light"/>
              </a:rPr>
            </a:br>
            <a:r>
              <a:rPr lang="en-US" sz="1400" b="1" dirty="0">
                <a:ea typeface="Calibri Light"/>
                <a:cs typeface="Calibri Light"/>
              </a:rPr>
              <a:t>To deliver profit for shareholders, innovation for customers via a for-profit, for-cause &amp; Carbon-Neutral business model</a:t>
            </a:r>
            <a:br>
              <a:rPr lang="en-US" sz="1400" b="1" dirty="0">
                <a:ea typeface="Calibri Light"/>
                <a:cs typeface="Calibri Light"/>
              </a:rPr>
            </a:br>
            <a:r>
              <a:rPr lang="en-US" sz="1400" b="1" dirty="0">
                <a:ea typeface="Calibri Light"/>
                <a:cs typeface="Calibri Light"/>
              </a:rPr>
              <a:t> </a:t>
            </a:r>
            <a:br>
              <a:rPr lang="en-US" sz="1400" b="1" dirty="0">
                <a:ea typeface="Calibri Light"/>
                <a:cs typeface="Calibri Light"/>
              </a:rPr>
            </a:br>
            <a:r>
              <a:rPr lang="en-US" sz="1400" b="1" u="sng" dirty="0">
                <a:ea typeface="Calibri Light"/>
                <a:cs typeface="Calibri Light"/>
              </a:rPr>
              <a:t>Focus on 6 pillars:</a:t>
            </a:r>
            <a:br>
              <a:rPr lang="en-US" sz="1400" b="1" u="sng" dirty="0">
                <a:ea typeface="Calibri Light"/>
                <a:cs typeface="Calibri Light"/>
              </a:rPr>
            </a:br>
            <a:br>
              <a:rPr lang="en-US" sz="1400" b="1" u="sng" dirty="0">
                <a:ea typeface="Calibri Light"/>
                <a:cs typeface="Calibri Light"/>
              </a:rPr>
            </a:br>
            <a:r>
              <a:rPr lang="en-US" sz="1200" b="1" dirty="0">
                <a:solidFill>
                  <a:schemeClr val="accent2"/>
                </a:solidFill>
                <a:ea typeface="Calibri Light"/>
                <a:cs typeface="Calibri Light"/>
              </a:rPr>
              <a:t>1. Talent attraction &amp; development 2. Customer-obsession, 3. Operational execution 4. Innovation &amp; Product Development 5. Cultural excellence 6. Sustainability</a:t>
            </a:r>
            <a:endParaRPr lang="en-US" sz="2000" b="1" dirty="0">
              <a:solidFill>
                <a:schemeClr val="accent2"/>
              </a:solidFill>
              <a:cs typeface="Calibri Light"/>
            </a:endParaRPr>
          </a:p>
        </p:txBody>
      </p:sp>
      <p:graphicFrame>
        <p:nvGraphicFramePr>
          <p:cNvPr id="4" name="Diagram 4">
            <a:extLst>
              <a:ext uri="{FF2B5EF4-FFF2-40B4-BE49-F238E27FC236}">
                <a16:creationId xmlns:a16="http://schemas.microsoft.com/office/drawing/2014/main" id="{2524EF10-91AD-8272-2B86-9AB2994ABA2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63000429"/>
              </p:ext>
            </p:extLst>
          </p:nvPr>
        </p:nvGraphicFramePr>
        <p:xfrm>
          <a:off x="1842556" y="2495979"/>
          <a:ext cx="7657084" cy="42698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68EE2DA-B529-3F06-4016-8680E0B1CD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3183963"/>
              </p:ext>
            </p:extLst>
          </p:nvPr>
        </p:nvGraphicFramePr>
        <p:xfrm>
          <a:off x="143256" y="2449958"/>
          <a:ext cx="1618488" cy="3447265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618488">
                  <a:extLst>
                    <a:ext uri="{9D8B030D-6E8A-4147-A177-3AD203B41FA5}">
                      <a16:colId xmlns:a16="http://schemas.microsoft.com/office/drawing/2014/main" val="1095203713"/>
                    </a:ext>
                  </a:extLst>
                </a:gridCol>
              </a:tblGrid>
              <a:tr h="393674">
                <a:tc>
                  <a:txBody>
                    <a:bodyPr/>
                    <a:lstStyle/>
                    <a:p>
                      <a:r>
                        <a:rPr lang="en-US" sz="1050" dirty="0"/>
                        <a:t>Subsidiaries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5464918"/>
                  </a:ext>
                </a:extLst>
              </a:tr>
              <a:tr h="393674">
                <a:tc>
                  <a:txBody>
                    <a:bodyPr/>
                    <a:lstStyle/>
                    <a:p>
                      <a:r>
                        <a:rPr lang="en-US" sz="1050" b="1" dirty="0"/>
                        <a:t>DV Holdings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6942969"/>
                  </a:ext>
                </a:extLst>
              </a:tr>
              <a:tr h="297873"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2768436"/>
                  </a:ext>
                </a:extLst>
              </a:tr>
              <a:tr h="393674">
                <a:tc>
                  <a:txBody>
                    <a:bodyPr/>
                    <a:lstStyle/>
                    <a:p>
                      <a:r>
                        <a:rPr lang="en-US" sz="1050" dirty="0"/>
                        <a:t>- </a:t>
                      </a:r>
                      <a:r>
                        <a:rPr lang="en-US" sz="1050" dirty="0" err="1"/>
                        <a:t>Datavault</a:t>
                      </a:r>
                      <a:r>
                        <a:rPr lang="en-US" sz="1050" dirty="0"/>
                        <a:t> IDE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5656479"/>
                  </a:ext>
                </a:extLst>
              </a:tr>
              <a:tr h="393674">
                <a:tc>
                  <a:txBody>
                    <a:bodyPr/>
                    <a:lstStyle/>
                    <a:p>
                      <a:r>
                        <a:rPr lang="en-US" sz="1050" dirty="0"/>
                        <a:t>- ADIO, LLC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707601"/>
                  </a:ext>
                </a:extLst>
              </a:tr>
              <a:tr h="393674">
                <a:tc>
                  <a:txBody>
                    <a:bodyPr/>
                    <a:lstStyle/>
                    <a:p>
                      <a:r>
                        <a:rPr lang="en-US" sz="1050" dirty="0"/>
                        <a:t>- True Luck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5833551"/>
                  </a:ext>
                </a:extLst>
              </a:tr>
              <a:tr h="393674">
                <a:tc>
                  <a:txBody>
                    <a:bodyPr/>
                    <a:lstStyle/>
                    <a:p>
                      <a:r>
                        <a:rPr lang="en-US" sz="1050" dirty="0"/>
                        <a:t>- 1571Exchange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7526972"/>
                  </a:ext>
                </a:extLst>
              </a:tr>
              <a:tr h="393674">
                <a:tc>
                  <a:txBody>
                    <a:bodyPr/>
                    <a:lstStyle/>
                    <a:p>
                      <a:pPr marL="171450" indent="-171450">
                        <a:buFontTx/>
                        <a:buChar char="-"/>
                      </a:pPr>
                      <a:r>
                        <a:rPr lang="en-US" sz="1050" dirty="0"/>
                        <a:t>ZEX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0894970"/>
                  </a:ext>
                </a:extLst>
              </a:tr>
              <a:tr h="393674">
                <a:tc>
                  <a:txBody>
                    <a:bodyPr/>
                    <a:lstStyle/>
                    <a:p>
                      <a:pPr marL="171450" indent="-171450">
                        <a:buFontTx/>
                        <a:buChar char="-"/>
                      </a:pPr>
                      <a:r>
                        <a:rPr lang="en-US" sz="1050" dirty="0"/>
                        <a:t>Data Donate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0958719"/>
                  </a:ext>
                </a:extLst>
              </a:tr>
            </a:tbl>
          </a:graphicData>
        </a:graphic>
      </p:graphicFrame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C42B890-459E-102E-1F69-366C15FDBDD8}"/>
              </a:ext>
            </a:extLst>
          </p:cNvPr>
          <p:cNvCxnSpPr>
            <a:cxnSpLocks/>
          </p:cNvCxnSpPr>
          <p:nvPr/>
        </p:nvCxnSpPr>
        <p:spPr>
          <a:xfrm>
            <a:off x="227584" y="3191536"/>
            <a:ext cx="0" cy="256599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object 6">
            <a:extLst>
              <a:ext uri="{FF2B5EF4-FFF2-40B4-BE49-F238E27FC236}">
                <a16:creationId xmlns:a16="http://schemas.microsoft.com/office/drawing/2014/main" id="{04023945-42BE-E361-9E6C-C8BBF0C6941F}"/>
              </a:ext>
            </a:extLst>
          </p:cNvPr>
          <p:cNvGrpSpPr/>
          <p:nvPr/>
        </p:nvGrpSpPr>
        <p:grpSpPr>
          <a:xfrm>
            <a:off x="10539663" y="6285297"/>
            <a:ext cx="1595387" cy="580356"/>
            <a:chOff x="0" y="0"/>
            <a:chExt cx="1722755" cy="593725"/>
          </a:xfrm>
        </p:grpSpPr>
        <p:pic>
          <p:nvPicPr>
            <p:cNvPr id="6" name="object 7">
              <a:extLst>
                <a:ext uri="{FF2B5EF4-FFF2-40B4-BE49-F238E27FC236}">
                  <a16:creationId xmlns:a16="http://schemas.microsoft.com/office/drawing/2014/main" id="{3B0DF568-9AFF-E3CC-20DA-55E7D37882A4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0" y="0"/>
              <a:ext cx="1722299" cy="516299"/>
            </a:xfrm>
            <a:prstGeom prst="rect">
              <a:avLst/>
            </a:prstGeom>
          </p:spPr>
        </p:pic>
        <p:sp>
          <p:nvSpPr>
            <p:cNvPr id="7" name="object 8">
              <a:extLst>
                <a:ext uri="{FF2B5EF4-FFF2-40B4-BE49-F238E27FC236}">
                  <a16:creationId xmlns:a16="http://schemas.microsoft.com/office/drawing/2014/main" id="{C81D23C3-E281-5F86-AD50-7AB105F27BB0}"/>
                </a:ext>
              </a:extLst>
            </p:cNvPr>
            <p:cNvSpPr/>
            <p:nvPr/>
          </p:nvSpPr>
          <p:spPr>
            <a:xfrm>
              <a:off x="2" y="539252"/>
              <a:ext cx="366395" cy="54610"/>
            </a:xfrm>
            <a:custGeom>
              <a:avLst/>
              <a:gdLst/>
              <a:ahLst/>
              <a:cxnLst/>
              <a:rect l="l" t="t" r="r" b="b"/>
              <a:pathLst>
                <a:path w="366395" h="54609">
                  <a:moveTo>
                    <a:pt x="365999" y="53999"/>
                  </a:moveTo>
                  <a:lnTo>
                    <a:pt x="0" y="53999"/>
                  </a:lnTo>
                  <a:lnTo>
                    <a:pt x="0" y="0"/>
                  </a:lnTo>
                  <a:lnTo>
                    <a:pt x="365999" y="0"/>
                  </a:lnTo>
                  <a:lnTo>
                    <a:pt x="365999" y="53999"/>
                  </a:lnTo>
                  <a:close/>
                </a:path>
              </a:pathLst>
            </a:custGeom>
            <a:solidFill>
              <a:srgbClr val="061936"/>
            </a:solidFill>
          </p:spPr>
          <p:txBody>
            <a:bodyPr wrap="square" lIns="0" tIns="0" rIns="0" bIns="0" rtlCol="0"/>
            <a:lstStyle/>
            <a:p>
              <a:endParaRPr sz="2400"/>
            </a:p>
          </p:txBody>
        </p:sp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EE48BFB3-A3CA-0443-B05D-9358F2FFC380}"/>
                </a:ext>
              </a:extLst>
            </p:cNvPr>
            <p:cNvSpPr/>
            <p:nvPr/>
          </p:nvSpPr>
          <p:spPr>
            <a:xfrm>
              <a:off x="365920" y="539252"/>
              <a:ext cx="366395" cy="54610"/>
            </a:xfrm>
            <a:custGeom>
              <a:avLst/>
              <a:gdLst/>
              <a:ahLst/>
              <a:cxnLst/>
              <a:rect l="l" t="t" r="r" b="b"/>
              <a:pathLst>
                <a:path w="366395" h="54609">
                  <a:moveTo>
                    <a:pt x="366000" y="53999"/>
                  </a:moveTo>
                  <a:lnTo>
                    <a:pt x="0" y="53999"/>
                  </a:lnTo>
                  <a:lnTo>
                    <a:pt x="0" y="0"/>
                  </a:lnTo>
                  <a:lnTo>
                    <a:pt x="366000" y="0"/>
                  </a:lnTo>
                  <a:lnTo>
                    <a:pt x="366000" y="53999"/>
                  </a:lnTo>
                  <a:close/>
                </a:path>
              </a:pathLst>
            </a:custGeom>
            <a:solidFill>
              <a:srgbClr val="0DC98F"/>
            </a:solidFill>
          </p:spPr>
          <p:txBody>
            <a:bodyPr wrap="square" lIns="0" tIns="0" rIns="0" bIns="0" rtlCol="0"/>
            <a:lstStyle/>
            <a:p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3578861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6753252F-4873-4F63-801D-CC719279A7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47C8CCB-F95D-4249-92DD-651249D353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013557" cy="68580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E791C53-8AAC-CB75-43C6-CD73BD1165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2074363"/>
            <a:ext cx="2752354" cy="2709275"/>
          </a:xfrm>
          <a:prstGeom prst="ellipse">
            <a:avLst/>
          </a:prstGeom>
          <a:solidFill>
            <a:srgbClr val="262626"/>
          </a:solidFill>
          <a:ln w="174625" cmpd="thinThick">
            <a:solidFill>
              <a:srgbClr val="262626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26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Divisional Breakdown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BD93188B-B6B1-8953-EE9C-530DAF3633A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79050566"/>
              </p:ext>
            </p:extLst>
          </p:nvPr>
        </p:nvGraphicFramePr>
        <p:xfrm>
          <a:off x="5434123" y="1104900"/>
          <a:ext cx="7113477" cy="5168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D9F4D650-D7BB-12F1-8A40-0D8F4A0C85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7143" y="3718774"/>
            <a:ext cx="5257800" cy="203432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u="sng" dirty="0">
                <a:solidFill>
                  <a:schemeClr val="accent1">
                    <a:lumMod val="75000"/>
                  </a:schemeClr>
                </a:solidFill>
              </a:rPr>
              <a:t>Design Principles</a:t>
            </a:r>
          </a:p>
          <a:p>
            <a:r>
              <a:rPr lang="en-US" sz="1800" dirty="0">
                <a:solidFill>
                  <a:schemeClr val="accent1">
                    <a:lumMod val="75000"/>
                  </a:schemeClr>
                </a:solidFill>
              </a:rPr>
              <a:t>Unlock the potential in each vertical</a:t>
            </a:r>
          </a:p>
          <a:p>
            <a:r>
              <a:rPr lang="en-US" sz="1800" dirty="0">
                <a:solidFill>
                  <a:schemeClr val="accent1">
                    <a:lumMod val="75000"/>
                  </a:schemeClr>
                </a:solidFill>
              </a:rPr>
              <a:t>Specialization drives customer value</a:t>
            </a:r>
          </a:p>
          <a:p>
            <a:r>
              <a:rPr lang="en-US" sz="1800" dirty="0">
                <a:solidFill>
                  <a:schemeClr val="accent1">
                    <a:lumMod val="75000"/>
                  </a:schemeClr>
                </a:solidFill>
              </a:rPr>
              <a:t>Enables career development </a:t>
            </a:r>
          </a:p>
          <a:p>
            <a:r>
              <a:rPr lang="en-US" sz="1800" dirty="0">
                <a:solidFill>
                  <a:schemeClr val="accent1">
                    <a:lumMod val="75000"/>
                  </a:schemeClr>
                </a:solidFill>
              </a:rPr>
              <a:t>Enables diversification/acquisition by division</a:t>
            </a:r>
          </a:p>
          <a:p>
            <a:endParaRPr lang="en-US" sz="1800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sz="1800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3" name="object 6">
            <a:extLst>
              <a:ext uri="{FF2B5EF4-FFF2-40B4-BE49-F238E27FC236}">
                <a16:creationId xmlns:a16="http://schemas.microsoft.com/office/drawing/2014/main" id="{3C30925A-CA08-D662-0EC7-6C431D0BB40C}"/>
              </a:ext>
            </a:extLst>
          </p:cNvPr>
          <p:cNvGrpSpPr/>
          <p:nvPr/>
        </p:nvGrpSpPr>
        <p:grpSpPr>
          <a:xfrm>
            <a:off x="10539663" y="6285297"/>
            <a:ext cx="1595387" cy="580356"/>
            <a:chOff x="0" y="0"/>
            <a:chExt cx="1722755" cy="593725"/>
          </a:xfrm>
        </p:grpSpPr>
        <p:pic>
          <p:nvPicPr>
            <p:cNvPr id="5" name="object 7">
              <a:extLst>
                <a:ext uri="{FF2B5EF4-FFF2-40B4-BE49-F238E27FC236}">
                  <a16:creationId xmlns:a16="http://schemas.microsoft.com/office/drawing/2014/main" id="{98CC9ED5-5844-C951-1CC1-FB1D42D44214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0" y="0"/>
              <a:ext cx="1722299" cy="516299"/>
            </a:xfrm>
            <a:prstGeom prst="rect">
              <a:avLst/>
            </a:prstGeom>
          </p:spPr>
        </p:pic>
        <p:sp>
          <p:nvSpPr>
            <p:cNvPr id="6" name="object 8">
              <a:extLst>
                <a:ext uri="{FF2B5EF4-FFF2-40B4-BE49-F238E27FC236}">
                  <a16:creationId xmlns:a16="http://schemas.microsoft.com/office/drawing/2014/main" id="{93999AC5-FF42-2A0E-FA1E-430569A4E99F}"/>
                </a:ext>
              </a:extLst>
            </p:cNvPr>
            <p:cNvSpPr/>
            <p:nvPr/>
          </p:nvSpPr>
          <p:spPr>
            <a:xfrm>
              <a:off x="2" y="539252"/>
              <a:ext cx="366395" cy="54610"/>
            </a:xfrm>
            <a:custGeom>
              <a:avLst/>
              <a:gdLst/>
              <a:ahLst/>
              <a:cxnLst/>
              <a:rect l="l" t="t" r="r" b="b"/>
              <a:pathLst>
                <a:path w="366395" h="54609">
                  <a:moveTo>
                    <a:pt x="365999" y="53999"/>
                  </a:moveTo>
                  <a:lnTo>
                    <a:pt x="0" y="53999"/>
                  </a:lnTo>
                  <a:lnTo>
                    <a:pt x="0" y="0"/>
                  </a:lnTo>
                  <a:lnTo>
                    <a:pt x="365999" y="0"/>
                  </a:lnTo>
                  <a:lnTo>
                    <a:pt x="365999" y="53999"/>
                  </a:lnTo>
                  <a:close/>
                </a:path>
              </a:pathLst>
            </a:custGeom>
            <a:solidFill>
              <a:srgbClr val="061936"/>
            </a:solidFill>
          </p:spPr>
          <p:txBody>
            <a:bodyPr wrap="square" lIns="0" tIns="0" rIns="0" bIns="0" rtlCol="0"/>
            <a:lstStyle/>
            <a:p>
              <a:endParaRPr sz="2400"/>
            </a:p>
          </p:txBody>
        </p:sp>
        <p:sp>
          <p:nvSpPr>
            <p:cNvPr id="8" name="object 9">
              <a:extLst>
                <a:ext uri="{FF2B5EF4-FFF2-40B4-BE49-F238E27FC236}">
                  <a16:creationId xmlns:a16="http://schemas.microsoft.com/office/drawing/2014/main" id="{3536C4E9-55F1-D3AA-6B51-205EC398053E}"/>
                </a:ext>
              </a:extLst>
            </p:cNvPr>
            <p:cNvSpPr/>
            <p:nvPr/>
          </p:nvSpPr>
          <p:spPr>
            <a:xfrm>
              <a:off x="365920" y="539252"/>
              <a:ext cx="366395" cy="54610"/>
            </a:xfrm>
            <a:custGeom>
              <a:avLst/>
              <a:gdLst/>
              <a:ahLst/>
              <a:cxnLst/>
              <a:rect l="l" t="t" r="r" b="b"/>
              <a:pathLst>
                <a:path w="366395" h="54609">
                  <a:moveTo>
                    <a:pt x="366000" y="53999"/>
                  </a:moveTo>
                  <a:lnTo>
                    <a:pt x="0" y="53999"/>
                  </a:lnTo>
                  <a:lnTo>
                    <a:pt x="0" y="0"/>
                  </a:lnTo>
                  <a:lnTo>
                    <a:pt x="366000" y="0"/>
                  </a:lnTo>
                  <a:lnTo>
                    <a:pt x="366000" y="53999"/>
                  </a:lnTo>
                  <a:close/>
                </a:path>
              </a:pathLst>
            </a:custGeom>
            <a:solidFill>
              <a:srgbClr val="0DC98F"/>
            </a:solidFill>
          </p:spPr>
          <p:txBody>
            <a:bodyPr wrap="square" lIns="0" tIns="0" rIns="0" bIns="0" rtlCol="0"/>
            <a:lstStyle/>
            <a:p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418162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8">
            <a:extLst>
              <a:ext uri="{FF2B5EF4-FFF2-40B4-BE49-F238E27FC236}">
                <a16:creationId xmlns:a16="http://schemas.microsoft.com/office/drawing/2014/main" id="{1A9F7B4E-B03D-4F64-BE33-00D074458D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32D89AF-860A-57F5-EDC4-1FA881211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49623"/>
            <a:ext cx="10515600" cy="1325563"/>
          </a:xfrm>
        </p:spPr>
        <p:txBody>
          <a:bodyPr>
            <a:normAutofit/>
          </a:bodyPr>
          <a:lstStyle/>
          <a:p>
            <a:r>
              <a:rPr lang="en-US" sz="5400" dirty="0">
                <a:solidFill>
                  <a:srgbClr val="FFFFFF"/>
                </a:solidFill>
              </a:rPr>
              <a:t>Product Hierarchy</a:t>
            </a:r>
          </a:p>
        </p:txBody>
      </p:sp>
      <p:sp>
        <p:nvSpPr>
          <p:cNvPr id="11" name="sketchy line">
            <a:extLst>
              <a:ext uri="{FF2B5EF4-FFF2-40B4-BE49-F238E27FC236}">
                <a16:creationId xmlns:a16="http://schemas.microsoft.com/office/drawing/2014/main" id="{7E2BE7F7-CA89-4002-ACCE-A478AEA24F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4399" y="1681544"/>
            <a:ext cx="9692640" cy="18288"/>
          </a:xfrm>
          <a:custGeom>
            <a:avLst/>
            <a:gdLst>
              <a:gd name="connsiteX0" fmla="*/ 0 w 9692640"/>
              <a:gd name="connsiteY0" fmla="*/ 0 h 18288"/>
              <a:gd name="connsiteX1" fmla="*/ 401552 w 9692640"/>
              <a:gd name="connsiteY1" fmla="*/ 0 h 18288"/>
              <a:gd name="connsiteX2" fmla="*/ 996957 w 9692640"/>
              <a:gd name="connsiteY2" fmla="*/ 0 h 18288"/>
              <a:gd name="connsiteX3" fmla="*/ 1398509 w 9692640"/>
              <a:gd name="connsiteY3" fmla="*/ 0 h 18288"/>
              <a:gd name="connsiteX4" fmla="*/ 2090841 w 9692640"/>
              <a:gd name="connsiteY4" fmla="*/ 0 h 18288"/>
              <a:gd name="connsiteX5" fmla="*/ 2686246 w 9692640"/>
              <a:gd name="connsiteY5" fmla="*/ 0 h 18288"/>
              <a:gd name="connsiteX6" fmla="*/ 3475504 w 9692640"/>
              <a:gd name="connsiteY6" fmla="*/ 0 h 18288"/>
              <a:gd name="connsiteX7" fmla="*/ 4361688 w 9692640"/>
              <a:gd name="connsiteY7" fmla="*/ 0 h 18288"/>
              <a:gd name="connsiteX8" fmla="*/ 5054019 w 9692640"/>
              <a:gd name="connsiteY8" fmla="*/ 0 h 18288"/>
              <a:gd name="connsiteX9" fmla="*/ 5940204 w 9692640"/>
              <a:gd name="connsiteY9" fmla="*/ 0 h 18288"/>
              <a:gd name="connsiteX10" fmla="*/ 6632535 w 9692640"/>
              <a:gd name="connsiteY10" fmla="*/ 0 h 18288"/>
              <a:gd name="connsiteX11" fmla="*/ 7034087 w 9692640"/>
              <a:gd name="connsiteY11" fmla="*/ 0 h 18288"/>
              <a:gd name="connsiteX12" fmla="*/ 7532566 w 9692640"/>
              <a:gd name="connsiteY12" fmla="*/ 0 h 18288"/>
              <a:gd name="connsiteX13" fmla="*/ 8418750 w 9692640"/>
              <a:gd name="connsiteY13" fmla="*/ 0 h 18288"/>
              <a:gd name="connsiteX14" fmla="*/ 9692640 w 9692640"/>
              <a:gd name="connsiteY14" fmla="*/ 0 h 18288"/>
              <a:gd name="connsiteX15" fmla="*/ 9692640 w 9692640"/>
              <a:gd name="connsiteY15" fmla="*/ 18288 h 18288"/>
              <a:gd name="connsiteX16" fmla="*/ 9000309 w 9692640"/>
              <a:gd name="connsiteY16" fmla="*/ 18288 h 18288"/>
              <a:gd name="connsiteX17" fmla="*/ 8307977 w 9692640"/>
              <a:gd name="connsiteY17" fmla="*/ 18288 h 18288"/>
              <a:gd name="connsiteX18" fmla="*/ 7712572 w 9692640"/>
              <a:gd name="connsiteY18" fmla="*/ 18288 h 18288"/>
              <a:gd name="connsiteX19" fmla="*/ 7214093 w 9692640"/>
              <a:gd name="connsiteY19" fmla="*/ 18288 h 18288"/>
              <a:gd name="connsiteX20" fmla="*/ 6327909 w 9692640"/>
              <a:gd name="connsiteY20" fmla="*/ 18288 h 18288"/>
              <a:gd name="connsiteX21" fmla="*/ 5635578 w 9692640"/>
              <a:gd name="connsiteY21" fmla="*/ 18288 h 18288"/>
              <a:gd name="connsiteX22" fmla="*/ 4846320 w 9692640"/>
              <a:gd name="connsiteY22" fmla="*/ 18288 h 18288"/>
              <a:gd name="connsiteX23" fmla="*/ 4444768 w 9692640"/>
              <a:gd name="connsiteY23" fmla="*/ 18288 h 18288"/>
              <a:gd name="connsiteX24" fmla="*/ 3946289 w 9692640"/>
              <a:gd name="connsiteY24" fmla="*/ 18288 h 18288"/>
              <a:gd name="connsiteX25" fmla="*/ 3253958 w 9692640"/>
              <a:gd name="connsiteY25" fmla="*/ 18288 h 18288"/>
              <a:gd name="connsiteX26" fmla="*/ 2464700 w 9692640"/>
              <a:gd name="connsiteY26" fmla="*/ 18288 h 18288"/>
              <a:gd name="connsiteX27" fmla="*/ 2063148 w 9692640"/>
              <a:gd name="connsiteY27" fmla="*/ 18288 h 18288"/>
              <a:gd name="connsiteX28" fmla="*/ 1661595 w 9692640"/>
              <a:gd name="connsiteY28" fmla="*/ 18288 h 18288"/>
              <a:gd name="connsiteX29" fmla="*/ 969264 w 9692640"/>
              <a:gd name="connsiteY29" fmla="*/ 18288 h 18288"/>
              <a:gd name="connsiteX30" fmla="*/ 0 w 9692640"/>
              <a:gd name="connsiteY30" fmla="*/ 18288 h 18288"/>
              <a:gd name="connsiteX31" fmla="*/ 0 w 9692640"/>
              <a:gd name="connsiteY3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9692640" h="18288" fill="none" extrusionOk="0">
                <a:moveTo>
                  <a:pt x="0" y="0"/>
                </a:moveTo>
                <a:cubicBezTo>
                  <a:pt x="142992" y="4732"/>
                  <a:pt x="265909" y="-3365"/>
                  <a:pt x="401552" y="0"/>
                </a:cubicBezTo>
                <a:cubicBezTo>
                  <a:pt x="537195" y="3365"/>
                  <a:pt x="738153" y="6482"/>
                  <a:pt x="996957" y="0"/>
                </a:cubicBezTo>
                <a:cubicBezTo>
                  <a:pt x="1255762" y="-6482"/>
                  <a:pt x="1280511" y="12509"/>
                  <a:pt x="1398509" y="0"/>
                </a:cubicBezTo>
                <a:cubicBezTo>
                  <a:pt x="1516507" y="-12509"/>
                  <a:pt x="1782573" y="-31523"/>
                  <a:pt x="2090841" y="0"/>
                </a:cubicBezTo>
                <a:cubicBezTo>
                  <a:pt x="2399109" y="31523"/>
                  <a:pt x="2488380" y="26286"/>
                  <a:pt x="2686246" y="0"/>
                </a:cubicBezTo>
                <a:cubicBezTo>
                  <a:pt x="2884112" y="-26286"/>
                  <a:pt x="3186024" y="-14734"/>
                  <a:pt x="3475504" y="0"/>
                </a:cubicBezTo>
                <a:cubicBezTo>
                  <a:pt x="3764984" y="14734"/>
                  <a:pt x="4053017" y="43292"/>
                  <a:pt x="4361688" y="0"/>
                </a:cubicBezTo>
                <a:cubicBezTo>
                  <a:pt x="4670359" y="-43292"/>
                  <a:pt x="4736164" y="-729"/>
                  <a:pt x="5054019" y="0"/>
                </a:cubicBezTo>
                <a:cubicBezTo>
                  <a:pt x="5371874" y="729"/>
                  <a:pt x="5543528" y="-22963"/>
                  <a:pt x="5940204" y="0"/>
                </a:cubicBezTo>
                <a:cubicBezTo>
                  <a:pt x="6336881" y="22963"/>
                  <a:pt x="6423838" y="6469"/>
                  <a:pt x="6632535" y="0"/>
                </a:cubicBezTo>
                <a:cubicBezTo>
                  <a:pt x="6841232" y="-6469"/>
                  <a:pt x="6852819" y="17036"/>
                  <a:pt x="7034087" y="0"/>
                </a:cubicBezTo>
                <a:cubicBezTo>
                  <a:pt x="7215355" y="-17036"/>
                  <a:pt x="7313136" y="11151"/>
                  <a:pt x="7532566" y="0"/>
                </a:cubicBezTo>
                <a:cubicBezTo>
                  <a:pt x="7751996" y="-11151"/>
                  <a:pt x="8015001" y="25614"/>
                  <a:pt x="8418750" y="0"/>
                </a:cubicBezTo>
                <a:cubicBezTo>
                  <a:pt x="8822499" y="-25614"/>
                  <a:pt x="9163239" y="48603"/>
                  <a:pt x="9692640" y="0"/>
                </a:cubicBezTo>
                <a:cubicBezTo>
                  <a:pt x="9691955" y="4437"/>
                  <a:pt x="9693170" y="10717"/>
                  <a:pt x="9692640" y="18288"/>
                </a:cubicBezTo>
                <a:cubicBezTo>
                  <a:pt x="9545125" y="42172"/>
                  <a:pt x="9164259" y="6706"/>
                  <a:pt x="9000309" y="18288"/>
                </a:cubicBezTo>
                <a:cubicBezTo>
                  <a:pt x="8836359" y="29870"/>
                  <a:pt x="8521035" y="-14108"/>
                  <a:pt x="8307977" y="18288"/>
                </a:cubicBezTo>
                <a:cubicBezTo>
                  <a:pt x="8094919" y="50684"/>
                  <a:pt x="7881757" y="11235"/>
                  <a:pt x="7712572" y="18288"/>
                </a:cubicBezTo>
                <a:cubicBezTo>
                  <a:pt x="7543387" y="25341"/>
                  <a:pt x="7358861" y="20625"/>
                  <a:pt x="7214093" y="18288"/>
                </a:cubicBezTo>
                <a:cubicBezTo>
                  <a:pt x="7069325" y="15951"/>
                  <a:pt x="6523705" y="52160"/>
                  <a:pt x="6327909" y="18288"/>
                </a:cubicBezTo>
                <a:cubicBezTo>
                  <a:pt x="6132113" y="-15584"/>
                  <a:pt x="5923847" y="21204"/>
                  <a:pt x="5635578" y="18288"/>
                </a:cubicBezTo>
                <a:cubicBezTo>
                  <a:pt x="5347309" y="15372"/>
                  <a:pt x="5114749" y="50642"/>
                  <a:pt x="4846320" y="18288"/>
                </a:cubicBezTo>
                <a:cubicBezTo>
                  <a:pt x="4577891" y="-14066"/>
                  <a:pt x="4576701" y="1487"/>
                  <a:pt x="4444768" y="18288"/>
                </a:cubicBezTo>
                <a:cubicBezTo>
                  <a:pt x="4312835" y="35089"/>
                  <a:pt x="4112575" y="15158"/>
                  <a:pt x="3946289" y="18288"/>
                </a:cubicBezTo>
                <a:cubicBezTo>
                  <a:pt x="3780003" y="21418"/>
                  <a:pt x="3396009" y="18797"/>
                  <a:pt x="3253958" y="18288"/>
                </a:cubicBezTo>
                <a:cubicBezTo>
                  <a:pt x="3111907" y="17779"/>
                  <a:pt x="2760272" y="57223"/>
                  <a:pt x="2464700" y="18288"/>
                </a:cubicBezTo>
                <a:cubicBezTo>
                  <a:pt x="2169128" y="-20647"/>
                  <a:pt x="2232262" y="7960"/>
                  <a:pt x="2063148" y="18288"/>
                </a:cubicBezTo>
                <a:cubicBezTo>
                  <a:pt x="1894034" y="28616"/>
                  <a:pt x="1799338" y="3019"/>
                  <a:pt x="1661595" y="18288"/>
                </a:cubicBezTo>
                <a:cubicBezTo>
                  <a:pt x="1523852" y="33557"/>
                  <a:pt x="1113928" y="-4352"/>
                  <a:pt x="969264" y="18288"/>
                </a:cubicBezTo>
                <a:cubicBezTo>
                  <a:pt x="824600" y="40928"/>
                  <a:pt x="356149" y="-3128"/>
                  <a:pt x="0" y="18288"/>
                </a:cubicBezTo>
                <a:cubicBezTo>
                  <a:pt x="-540" y="12521"/>
                  <a:pt x="894" y="7749"/>
                  <a:pt x="0" y="0"/>
                </a:cubicBezTo>
                <a:close/>
              </a:path>
              <a:path w="9692640" h="18288" stroke="0" extrusionOk="0">
                <a:moveTo>
                  <a:pt x="0" y="0"/>
                </a:moveTo>
                <a:cubicBezTo>
                  <a:pt x="162642" y="3864"/>
                  <a:pt x="346119" y="-18364"/>
                  <a:pt x="498479" y="0"/>
                </a:cubicBezTo>
                <a:cubicBezTo>
                  <a:pt x="650839" y="18364"/>
                  <a:pt x="712065" y="-9389"/>
                  <a:pt x="900031" y="0"/>
                </a:cubicBezTo>
                <a:cubicBezTo>
                  <a:pt x="1087997" y="9389"/>
                  <a:pt x="1177291" y="3685"/>
                  <a:pt x="1398509" y="0"/>
                </a:cubicBezTo>
                <a:cubicBezTo>
                  <a:pt x="1619727" y="-3685"/>
                  <a:pt x="1874008" y="-8897"/>
                  <a:pt x="2090841" y="0"/>
                </a:cubicBezTo>
                <a:cubicBezTo>
                  <a:pt x="2307674" y="8897"/>
                  <a:pt x="2573432" y="-313"/>
                  <a:pt x="2880099" y="0"/>
                </a:cubicBezTo>
                <a:cubicBezTo>
                  <a:pt x="3186766" y="313"/>
                  <a:pt x="3422577" y="10664"/>
                  <a:pt x="3766283" y="0"/>
                </a:cubicBezTo>
                <a:cubicBezTo>
                  <a:pt x="4109989" y="-10664"/>
                  <a:pt x="4342683" y="-32873"/>
                  <a:pt x="4652467" y="0"/>
                </a:cubicBezTo>
                <a:cubicBezTo>
                  <a:pt x="4962251" y="32873"/>
                  <a:pt x="5122120" y="29155"/>
                  <a:pt x="5247872" y="0"/>
                </a:cubicBezTo>
                <a:cubicBezTo>
                  <a:pt x="5373625" y="-29155"/>
                  <a:pt x="5749491" y="1706"/>
                  <a:pt x="6037130" y="0"/>
                </a:cubicBezTo>
                <a:cubicBezTo>
                  <a:pt x="6324769" y="-1706"/>
                  <a:pt x="6531407" y="1172"/>
                  <a:pt x="6729461" y="0"/>
                </a:cubicBezTo>
                <a:cubicBezTo>
                  <a:pt x="6927515" y="-1172"/>
                  <a:pt x="7096794" y="-1520"/>
                  <a:pt x="7324867" y="0"/>
                </a:cubicBezTo>
                <a:cubicBezTo>
                  <a:pt x="7552940" y="1520"/>
                  <a:pt x="7878827" y="-17110"/>
                  <a:pt x="8114124" y="0"/>
                </a:cubicBezTo>
                <a:cubicBezTo>
                  <a:pt x="8349421" y="17110"/>
                  <a:pt x="8334208" y="15114"/>
                  <a:pt x="8515677" y="0"/>
                </a:cubicBezTo>
                <a:cubicBezTo>
                  <a:pt x="8697146" y="-15114"/>
                  <a:pt x="9236164" y="22466"/>
                  <a:pt x="9692640" y="0"/>
                </a:cubicBezTo>
                <a:cubicBezTo>
                  <a:pt x="9692735" y="8251"/>
                  <a:pt x="9692514" y="12333"/>
                  <a:pt x="9692640" y="18288"/>
                </a:cubicBezTo>
                <a:cubicBezTo>
                  <a:pt x="9410102" y="47398"/>
                  <a:pt x="9172773" y="7109"/>
                  <a:pt x="9000309" y="18288"/>
                </a:cubicBezTo>
                <a:cubicBezTo>
                  <a:pt x="8827845" y="29467"/>
                  <a:pt x="8713608" y="28372"/>
                  <a:pt x="8501830" y="18288"/>
                </a:cubicBezTo>
                <a:cubicBezTo>
                  <a:pt x="8290052" y="8204"/>
                  <a:pt x="7893416" y="3561"/>
                  <a:pt x="7712572" y="18288"/>
                </a:cubicBezTo>
                <a:cubicBezTo>
                  <a:pt x="7531728" y="33015"/>
                  <a:pt x="7480716" y="17052"/>
                  <a:pt x="7311020" y="18288"/>
                </a:cubicBezTo>
                <a:cubicBezTo>
                  <a:pt x="7141324" y="19524"/>
                  <a:pt x="6962706" y="15975"/>
                  <a:pt x="6618688" y="18288"/>
                </a:cubicBezTo>
                <a:cubicBezTo>
                  <a:pt x="6274670" y="20601"/>
                  <a:pt x="6230664" y="-1692"/>
                  <a:pt x="6120210" y="18288"/>
                </a:cubicBezTo>
                <a:cubicBezTo>
                  <a:pt x="6009756" y="38268"/>
                  <a:pt x="5442516" y="28115"/>
                  <a:pt x="5234026" y="18288"/>
                </a:cubicBezTo>
                <a:cubicBezTo>
                  <a:pt x="5025536" y="8461"/>
                  <a:pt x="4953693" y="18182"/>
                  <a:pt x="4832473" y="18288"/>
                </a:cubicBezTo>
                <a:cubicBezTo>
                  <a:pt x="4711253" y="18394"/>
                  <a:pt x="4414565" y="-11251"/>
                  <a:pt x="4140142" y="18288"/>
                </a:cubicBezTo>
                <a:cubicBezTo>
                  <a:pt x="3865719" y="47827"/>
                  <a:pt x="3819081" y="16772"/>
                  <a:pt x="3738590" y="18288"/>
                </a:cubicBezTo>
                <a:cubicBezTo>
                  <a:pt x="3658099" y="19804"/>
                  <a:pt x="3427576" y="1385"/>
                  <a:pt x="3240111" y="18288"/>
                </a:cubicBezTo>
                <a:cubicBezTo>
                  <a:pt x="3052646" y="35191"/>
                  <a:pt x="2749652" y="-13914"/>
                  <a:pt x="2450853" y="18288"/>
                </a:cubicBezTo>
                <a:cubicBezTo>
                  <a:pt x="2152054" y="50490"/>
                  <a:pt x="1928331" y="61101"/>
                  <a:pt x="1564669" y="18288"/>
                </a:cubicBezTo>
                <a:cubicBezTo>
                  <a:pt x="1201007" y="-24525"/>
                  <a:pt x="1217828" y="-275"/>
                  <a:pt x="1066190" y="18288"/>
                </a:cubicBezTo>
                <a:cubicBezTo>
                  <a:pt x="914552" y="36851"/>
                  <a:pt x="418290" y="-14785"/>
                  <a:pt x="0" y="18288"/>
                </a:cubicBezTo>
                <a:cubicBezTo>
                  <a:pt x="641" y="14236"/>
                  <a:pt x="889" y="7550"/>
                  <a:pt x="0" y="0"/>
                </a:cubicBezTo>
                <a:close/>
              </a:path>
            </a:pathLst>
          </a:custGeom>
          <a:solidFill>
            <a:srgbClr val="FFFFFF">
              <a:alpha val="75000"/>
            </a:srgbClr>
          </a:solidFill>
          <a:ln w="44450" cap="rnd">
            <a:solidFill>
              <a:srgbClr val="FFFFFF">
                <a:alpha val="75000"/>
              </a:srgb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6D195275-D90E-B245-3F6F-C6927AC1F18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79307326"/>
              </p:ext>
            </p:extLst>
          </p:nvPr>
        </p:nvGraphicFramePr>
        <p:xfrm>
          <a:off x="838200" y="2004446"/>
          <a:ext cx="10515600" cy="41768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3" name="object 6">
            <a:extLst>
              <a:ext uri="{FF2B5EF4-FFF2-40B4-BE49-F238E27FC236}">
                <a16:creationId xmlns:a16="http://schemas.microsoft.com/office/drawing/2014/main" id="{707CD369-04C5-A37A-5B62-D2BE8626FED6}"/>
              </a:ext>
            </a:extLst>
          </p:cNvPr>
          <p:cNvGrpSpPr/>
          <p:nvPr/>
        </p:nvGrpSpPr>
        <p:grpSpPr>
          <a:xfrm>
            <a:off x="10539663" y="6285297"/>
            <a:ext cx="1595387" cy="580356"/>
            <a:chOff x="0" y="0"/>
            <a:chExt cx="1722755" cy="593725"/>
          </a:xfrm>
        </p:grpSpPr>
        <p:pic>
          <p:nvPicPr>
            <p:cNvPr id="5" name="object 7">
              <a:extLst>
                <a:ext uri="{FF2B5EF4-FFF2-40B4-BE49-F238E27FC236}">
                  <a16:creationId xmlns:a16="http://schemas.microsoft.com/office/drawing/2014/main" id="{2A53F8B9-FDC2-6F0F-23F2-AFE733C0C598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0" y="0"/>
              <a:ext cx="1722299" cy="516299"/>
            </a:xfrm>
            <a:prstGeom prst="rect">
              <a:avLst/>
            </a:prstGeom>
          </p:spPr>
        </p:pic>
        <p:sp>
          <p:nvSpPr>
            <p:cNvPr id="6" name="object 8">
              <a:extLst>
                <a:ext uri="{FF2B5EF4-FFF2-40B4-BE49-F238E27FC236}">
                  <a16:creationId xmlns:a16="http://schemas.microsoft.com/office/drawing/2014/main" id="{9015F4B3-C3D8-9817-5642-DFBE4B6309BE}"/>
                </a:ext>
              </a:extLst>
            </p:cNvPr>
            <p:cNvSpPr/>
            <p:nvPr/>
          </p:nvSpPr>
          <p:spPr>
            <a:xfrm>
              <a:off x="2" y="539252"/>
              <a:ext cx="366395" cy="54610"/>
            </a:xfrm>
            <a:custGeom>
              <a:avLst/>
              <a:gdLst/>
              <a:ahLst/>
              <a:cxnLst/>
              <a:rect l="l" t="t" r="r" b="b"/>
              <a:pathLst>
                <a:path w="366395" h="54609">
                  <a:moveTo>
                    <a:pt x="365999" y="53999"/>
                  </a:moveTo>
                  <a:lnTo>
                    <a:pt x="0" y="53999"/>
                  </a:lnTo>
                  <a:lnTo>
                    <a:pt x="0" y="0"/>
                  </a:lnTo>
                  <a:lnTo>
                    <a:pt x="365999" y="0"/>
                  </a:lnTo>
                  <a:lnTo>
                    <a:pt x="365999" y="53999"/>
                  </a:lnTo>
                  <a:close/>
                </a:path>
              </a:pathLst>
            </a:custGeom>
            <a:solidFill>
              <a:srgbClr val="061936"/>
            </a:solidFill>
          </p:spPr>
          <p:txBody>
            <a:bodyPr wrap="square" lIns="0" tIns="0" rIns="0" bIns="0" rtlCol="0"/>
            <a:lstStyle/>
            <a:p>
              <a:endParaRPr sz="2400"/>
            </a:p>
          </p:txBody>
        </p:sp>
        <p:sp>
          <p:nvSpPr>
            <p:cNvPr id="7" name="object 9">
              <a:extLst>
                <a:ext uri="{FF2B5EF4-FFF2-40B4-BE49-F238E27FC236}">
                  <a16:creationId xmlns:a16="http://schemas.microsoft.com/office/drawing/2014/main" id="{E63E7096-94E4-9DB8-CCCA-3995BB968E49}"/>
                </a:ext>
              </a:extLst>
            </p:cNvPr>
            <p:cNvSpPr/>
            <p:nvPr/>
          </p:nvSpPr>
          <p:spPr>
            <a:xfrm>
              <a:off x="365920" y="539252"/>
              <a:ext cx="366395" cy="54610"/>
            </a:xfrm>
            <a:custGeom>
              <a:avLst/>
              <a:gdLst/>
              <a:ahLst/>
              <a:cxnLst/>
              <a:rect l="l" t="t" r="r" b="b"/>
              <a:pathLst>
                <a:path w="366395" h="54609">
                  <a:moveTo>
                    <a:pt x="366000" y="53999"/>
                  </a:moveTo>
                  <a:lnTo>
                    <a:pt x="0" y="53999"/>
                  </a:lnTo>
                  <a:lnTo>
                    <a:pt x="0" y="0"/>
                  </a:lnTo>
                  <a:lnTo>
                    <a:pt x="366000" y="0"/>
                  </a:lnTo>
                  <a:lnTo>
                    <a:pt x="366000" y="53999"/>
                  </a:lnTo>
                  <a:close/>
                </a:path>
              </a:pathLst>
            </a:custGeom>
            <a:solidFill>
              <a:srgbClr val="0DC98F"/>
            </a:solidFill>
          </p:spPr>
          <p:txBody>
            <a:bodyPr wrap="square" lIns="0" tIns="0" rIns="0" bIns="0" rtlCol="0"/>
            <a:lstStyle/>
            <a:p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114355992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875A3E37-63E1-AB6E-3A35-DBA716447C4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37173430"/>
              </p:ext>
            </p:extLst>
          </p:nvPr>
        </p:nvGraphicFramePr>
        <p:xfrm>
          <a:off x="4845050" y="1662642"/>
          <a:ext cx="6210300" cy="43476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itle 1">
            <a:extLst>
              <a:ext uri="{FF2B5EF4-FFF2-40B4-BE49-F238E27FC236}">
                <a16:creationId xmlns:a16="http://schemas.microsoft.com/office/drawing/2014/main" id="{5248204C-A9FF-FD57-F1AC-BC105295994E}"/>
              </a:ext>
            </a:extLst>
          </p:cNvPr>
          <p:cNvSpPr txBox="1">
            <a:spLocks/>
          </p:cNvSpPr>
          <p:nvPr/>
        </p:nvSpPr>
        <p:spPr>
          <a:xfrm>
            <a:off x="838131" y="595178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/>
              <a:t>GTM POC &amp; Scale-out model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E64201C-3357-79DE-DEF0-458E97ED2D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50856" y="2236787"/>
            <a:ext cx="3581469" cy="3198813"/>
          </a:xfrm>
        </p:spPr>
        <p:txBody>
          <a:bodyPr>
            <a:normAutofit lnSpcReduction="10000"/>
          </a:bodyPr>
          <a:lstStyle/>
          <a:p>
            <a:endParaRPr lang="en-US" dirty="0"/>
          </a:p>
          <a:p>
            <a:endParaRPr lang="en-US" dirty="0"/>
          </a:p>
          <a:p>
            <a:r>
              <a:rPr lang="en-US" dirty="0"/>
              <a:t>The DVH GTM model is designed to identify and prove market concepts, leveraging internal resources and ’Penny Tests’.   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Economies of scale and market penetration will be achieved using Joint Ventures, Partnerships and/or white label licensing models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C3D0B65-2EB6-989E-3BBE-CDDDAD9B86D4}"/>
              </a:ext>
            </a:extLst>
          </p:cNvPr>
          <p:cNvCxnSpPr>
            <a:cxnSpLocks/>
          </p:cNvCxnSpPr>
          <p:nvPr/>
        </p:nvCxnSpPr>
        <p:spPr>
          <a:xfrm>
            <a:off x="8801100" y="4381500"/>
            <a:ext cx="15494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96B82484-B916-CCF8-57F1-DB69D8B66959}"/>
              </a:ext>
            </a:extLst>
          </p:cNvPr>
          <p:cNvCxnSpPr>
            <a:cxnSpLocks/>
          </p:cNvCxnSpPr>
          <p:nvPr/>
        </p:nvCxnSpPr>
        <p:spPr>
          <a:xfrm>
            <a:off x="1168400" y="4381500"/>
            <a:ext cx="3463925" cy="0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F518399-4E45-3AC0-6965-48AB9D6AE4E9}"/>
              </a:ext>
            </a:extLst>
          </p:cNvPr>
          <p:cNvCxnSpPr>
            <a:cxnSpLocks/>
          </p:cNvCxnSpPr>
          <p:nvPr/>
        </p:nvCxnSpPr>
        <p:spPr>
          <a:xfrm>
            <a:off x="1143000" y="2286000"/>
            <a:ext cx="3463925" cy="0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object 6">
            <a:extLst>
              <a:ext uri="{FF2B5EF4-FFF2-40B4-BE49-F238E27FC236}">
                <a16:creationId xmlns:a16="http://schemas.microsoft.com/office/drawing/2014/main" id="{9B24844C-B474-8330-D3B6-9DD3212B1189}"/>
              </a:ext>
            </a:extLst>
          </p:cNvPr>
          <p:cNvGrpSpPr/>
          <p:nvPr/>
        </p:nvGrpSpPr>
        <p:grpSpPr>
          <a:xfrm>
            <a:off x="10539663" y="6285297"/>
            <a:ext cx="1595387" cy="580356"/>
            <a:chOff x="0" y="0"/>
            <a:chExt cx="1722755" cy="593725"/>
          </a:xfrm>
        </p:grpSpPr>
        <p:pic>
          <p:nvPicPr>
            <p:cNvPr id="20" name="object 7">
              <a:extLst>
                <a:ext uri="{FF2B5EF4-FFF2-40B4-BE49-F238E27FC236}">
                  <a16:creationId xmlns:a16="http://schemas.microsoft.com/office/drawing/2014/main" id="{6F7748D4-ED01-4F83-704B-6AC8AD4EB0CE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0" y="0"/>
              <a:ext cx="1722299" cy="516299"/>
            </a:xfrm>
            <a:prstGeom prst="rect">
              <a:avLst/>
            </a:prstGeom>
          </p:spPr>
        </p:pic>
        <p:sp>
          <p:nvSpPr>
            <p:cNvPr id="21" name="object 8">
              <a:extLst>
                <a:ext uri="{FF2B5EF4-FFF2-40B4-BE49-F238E27FC236}">
                  <a16:creationId xmlns:a16="http://schemas.microsoft.com/office/drawing/2014/main" id="{79558474-72F9-B93B-AF37-74280A378E78}"/>
                </a:ext>
              </a:extLst>
            </p:cNvPr>
            <p:cNvSpPr/>
            <p:nvPr/>
          </p:nvSpPr>
          <p:spPr>
            <a:xfrm>
              <a:off x="2" y="539252"/>
              <a:ext cx="366395" cy="54610"/>
            </a:xfrm>
            <a:custGeom>
              <a:avLst/>
              <a:gdLst/>
              <a:ahLst/>
              <a:cxnLst/>
              <a:rect l="l" t="t" r="r" b="b"/>
              <a:pathLst>
                <a:path w="366395" h="54609">
                  <a:moveTo>
                    <a:pt x="365999" y="53999"/>
                  </a:moveTo>
                  <a:lnTo>
                    <a:pt x="0" y="53999"/>
                  </a:lnTo>
                  <a:lnTo>
                    <a:pt x="0" y="0"/>
                  </a:lnTo>
                  <a:lnTo>
                    <a:pt x="365999" y="0"/>
                  </a:lnTo>
                  <a:lnTo>
                    <a:pt x="365999" y="53999"/>
                  </a:lnTo>
                  <a:close/>
                </a:path>
              </a:pathLst>
            </a:custGeom>
            <a:solidFill>
              <a:srgbClr val="061936"/>
            </a:solidFill>
          </p:spPr>
          <p:txBody>
            <a:bodyPr wrap="square" lIns="0" tIns="0" rIns="0" bIns="0" rtlCol="0"/>
            <a:lstStyle/>
            <a:p>
              <a:endParaRPr sz="2400"/>
            </a:p>
          </p:txBody>
        </p:sp>
        <p:sp>
          <p:nvSpPr>
            <p:cNvPr id="22" name="object 9">
              <a:extLst>
                <a:ext uri="{FF2B5EF4-FFF2-40B4-BE49-F238E27FC236}">
                  <a16:creationId xmlns:a16="http://schemas.microsoft.com/office/drawing/2014/main" id="{AE38E20A-A2CA-A229-A160-CC03A1893A78}"/>
                </a:ext>
              </a:extLst>
            </p:cNvPr>
            <p:cNvSpPr/>
            <p:nvPr/>
          </p:nvSpPr>
          <p:spPr>
            <a:xfrm>
              <a:off x="365920" y="539252"/>
              <a:ext cx="366395" cy="54610"/>
            </a:xfrm>
            <a:custGeom>
              <a:avLst/>
              <a:gdLst/>
              <a:ahLst/>
              <a:cxnLst/>
              <a:rect l="l" t="t" r="r" b="b"/>
              <a:pathLst>
                <a:path w="366395" h="54609">
                  <a:moveTo>
                    <a:pt x="366000" y="53999"/>
                  </a:moveTo>
                  <a:lnTo>
                    <a:pt x="0" y="53999"/>
                  </a:lnTo>
                  <a:lnTo>
                    <a:pt x="0" y="0"/>
                  </a:lnTo>
                  <a:lnTo>
                    <a:pt x="366000" y="0"/>
                  </a:lnTo>
                  <a:lnTo>
                    <a:pt x="366000" y="53999"/>
                  </a:lnTo>
                  <a:close/>
                </a:path>
              </a:pathLst>
            </a:custGeom>
            <a:solidFill>
              <a:srgbClr val="0DC98F"/>
            </a:solidFill>
          </p:spPr>
          <p:txBody>
            <a:bodyPr wrap="square" lIns="0" tIns="0" rIns="0" bIns="0" rtlCol="0"/>
            <a:lstStyle/>
            <a:p>
              <a:endParaRPr sz="2400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4283E8BE-F0AA-FF48-8252-7E73A94E12B3}"/>
              </a:ext>
            </a:extLst>
          </p:cNvPr>
          <p:cNvSpPr txBox="1"/>
          <p:nvPr/>
        </p:nvSpPr>
        <p:spPr>
          <a:xfrm>
            <a:off x="6713317" y="5501455"/>
            <a:ext cx="112274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Example</a:t>
            </a:r>
          </a:p>
          <a:p>
            <a:pPr algn="ctr"/>
            <a:r>
              <a:rPr lang="en-US" sz="1200" dirty="0"/>
              <a:t>‘1571’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9D66C33-FD3D-3D22-FE74-AB63952ABA47}"/>
              </a:ext>
            </a:extLst>
          </p:cNvPr>
          <p:cNvSpPr txBox="1"/>
          <p:nvPr/>
        </p:nvSpPr>
        <p:spPr>
          <a:xfrm>
            <a:off x="8239728" y="5504935"/>
            <a:ext cx="112274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Example</a:t>
            </a:r>
          </a:p>
          <a:p>
            <a:pPr algn="ctr"/>
            <a:r>
              <a:rPr lang="en-US" sz="1200" dirty="0"/>
              <a:t>‘Property Management’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C87771B-568E-911F-B418-3E3DD309EC50}"/>
              </a:ext>
            </a:extLst>
          </p:cNvPr>
          <p:cNvSpPr txBox="1"/>
          <p:nvPr/>
        </p:nvSpPr>
        <p:spPr>
          <a:xfrm>
            <a:off x="9802086" y="5487146"/>
            <a:ext cx="112274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Example</a:t>
            </a:r>
          </a:p>
          <a:p>
            <a:pPr algn="ctr"/>
            <a:r>
              <a:rPr lang="en-US" sz="1200" dirty="0"/>
              <a:t>‘Online Gaming’</a:t>
            </a:r>
          </a:p>
        </p:txBody>
      </p:sp>
    </p:spTree>
    <p:extLst>
      <p:ext uri="{BB962C8B-B14F-4D97-AF65-F5344CB8AC3E}">
        <p14:creationId xmlns:p14="http://schemas.microsoft.com/office/powerpoint/2010/main" val="9074757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56805</TotalTime>
  <Words>925</Words>
  <Application>Microsoft Office PowerPoint</Application>
  <PresentationFormat>Widescreen</PresentationFormat>
  <Paragraphs>218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Open Sans</vt:lpstr>
      <vt:lpstr>office theme</vt:lpstr>
      <vt:lpstr>Business Plan</vt:lpstr>
      <vt:lpstr>Summary</vt:lpstr>
      <vt:lpstr>Path to $150M</vt:lpstr>
      <vt:lpstr>Market Size</vt:lpstr>
      <vt:lpstr>PowerPoint Presentation</vt:lpstr>
      <vt:lpstr>Organizational Purpose &amp; Structure  To build a market-leading Web 3.0 organization that unlocks the value of Data for Organizations, individuals, politicians and not-for-profits.  To achieve this by building  a world-class team and structure that delivers $XXM+ Annual Recurring Revenue by Dec 2025 To deliver profit for shareholders, innovation for customers via a for-profit, for-cause &amp; Carbon-Neutral business model   Focus on 6 pillars:  1. Talent attraction &amp; development 2. Customer-obsession, 3. Operational execution 4. Innovation &amp; Product Development 5. Cultural excellence 6. Sustainability</vt:lpstr>
      <vt:lpstr>Divisional Breakdown</vt:lpstr>
      <vt:lpstr>Product Hierarchy</vt:lpstr>
      <vt:lpstr>PowerPoint Presentation</vt:lpstr>
      <vt:lpstr>Global Offices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Ellyn Brognara</cp:lastModifiedBy>
  <cp:revision>2018</cp:revision>
  <dcterms:created xsi:type="dcterms:W3CDTF">2022-08-31T00:48:21Z</dcterms:created>
  <dcterms:modified xsi:type="dcterms:W3CDTF">2022-10-21T16:07:33Z</dcterms:modified>
</cp:coreProperties>
</file>